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5_0.xml" ContentType="application/vnd.ms-powerpoint.comment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35"/>
  </p:notesMasterIdLst>
  <p:sldIdLst>
    <p:sldId id="257" r:id="rId5"/>
    <p:sldId id="261" r:id="rId6"/>
    <p:sldId id="517" r:id="rId7"/>
    <p:sldId id="497" r:id="rId8"/>
    <p:sldId id="496" r:id="rId9"/>
    <p:sldId id="259" r:id="rId10"/>
    <p:sldId id="441" r:id="rId11"/>
    <p:sldId id="498" r:id="rId12"/>
    <p:sldId id="499" r:id="rId13"/>
    <p:sldId id="510" r:id="rId14"/>
    <p:sldId id="509" r:id="rId15"/>
    <p:sldId id="501" r:id="rId16"/>
    <p:sldId id="306" r:id="rId17"/>
    <p:sldId id="511" r:id="rId18"/>
    <p:sldId id="491" r:id="rId19"/>
    <p:sldId id="512" r:id="rId20"/>
    <p:sldId id="513" r:id="rId21"/>
    <p:sldId id="516" r:id="rId22"/>
    <p:sldId id="447" r:id="rId23"/>
    <p:sldId id="486" r:id="rId24"/>
    <p:sldId id="514" r:id="rId25"/>
    <p:sldId id="506" r:id="rId26"/>
    <p:sldId id="515" r:id="rId27"/>
    <p:sldId id="460" r:id="rId28"/>
    <p:sldId id="452" r:id="rId29"/>
    <p:sldId id="493" r:id="rId30"/>
    <p:sldId id="492" r:id="rId31"/>
    <p:sldId id="478" r:id="rId32"/>
    <p:sldId id="277" r:id="rId33"/>
    <p:sldId id="5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8B7713-7441-10D7-5FBE-E75029BEFC34}" name="Raymond Diaz" initials="RD" userId="S::rdiaz@cnmsocal.org::4ca09eab-2864-4ad4-91a0-771a49b5c73b" providerId="AD"/>
  <p188:author id="{B1C8D9EE-3F3D-9C0F-72B7-81CA6DD5EDE3}" name="Patricia Navarro" initials="PN" userId="S::pnavarro@cnmsocal.org::4cc3463d-20ad-402a-8464-ece6fbe586fa" providerId="AD"/>
  <p188:author id="{0C2374F6-6F6B-E541-3E61-FE75B9F49134}" name="Michelle Escamilla" initials="ME" userId="S::mescamilla@cnmsocal.org::613d3d6f-6755-4f0d-bf3d-47071faf7db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5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1A873-6533-4FD3-82DE-5BEB4C651FAE}" v="174" dt="2024-07-18T15:29:59.561"/>
    <p1510:client id="{3AC3E0CC-AC8C-40D1-8604-7CCFF8E50734}" v="43" dt="2024-07-18T15:39:12.648"/>
    <p1510:client id="{5F833F27-F481-1914-CA30-547A09EEF4E8}" v="1" dt="2024-07-18T18:46:11.830"/>
    <p1510:client id="{61B14908-583C-1A51-74DC-5A280944595C}" v="243" dt="2024-07-18T15:49:20.267"/>
    <p1510:client id="{7F5FACBE-F5B5-CE62-A61E-988C310224B7}" v="34" dt="2024-07-18T18:43:57.996"/>
    <p1510:client id="{D9192655-6B19-A72F-FF91-9169AC92846A}" v="1464" dt="2024-07-18T07:06:54.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Escamilla" userId="S::mescamilla@cnmsocal.org::613d3d6f-6755-4f0d-bf3d-47071faf7dbb" providerId="AD" clId="Web-{61B14908-583C-1A51-74DC-5A280944595C}"/>
    <pc:docChg chg="addSld modSld sldOrd">
      <pc:chgData name="Michelle Escamilla" userId="S::mescamilla@cnmsocal.org::613d3d6f-6755-4f0d-bf3d-47071faf7dbb" providerId="AD" clId="Web-{61B14908-583C-1A51-74DC-5A280944595C}" dt="2024-07-18T15:49:20.267" v="237" actId="14100"/>
      <pc:docMkLst>
        <pc:docMk/>
      </pc:docMkLst>
      <pc:sldChg chg="addSp delSp modSp ord">
        <pc:chgData name="Michelle Escamilla" userId="S::mescamilla@cnmsocal.org::613d3d6f-6755-4f0d-bf3d-47071faf7dbb" providerId="AD" clId="Web-{61B14908-583C-1A51-74DC-5A280944595C}" dt="2024-07-18T15:35:54.523" v="133"/>
        <pc:sldMkLst>
          <pc:docMk/>
          <pc:sldMk cId="817060769" sldId="497"/>
        </pc:sldMkLst>
        <pc:spChg chg="del">
          <ac:chgData name="Michelle Escamilla" userId="S::mescamilla@cnmsocal.org::613d3d6f-6755-4f0d-bf3d-47071faf7dbb" providerId="AD" clId="Web-{61B14908-583C-1A51-74DC-5A280944595C}" dt="2024-07-18T15:21:50.822" v="1"/>
          <ac:spMkLst>
            <pc:docMk/>
            <pc:sldMk cId="817060769" sldId="497"/>
            <ac:spMk id="2" creationId="{EE81B419-F18B-0AC4-933C-6554949D4CF9}"/>
          </ac:spMkLst>
        </pc:spChg>
        <pc:spChg chg="add mod">
          <ac:chgData name="Michelle Escamilla" userId="S::mescamilla@cnmsocal.org::613d3d6f-6755-4f0d-bf3d-47071faf7dbb" providerId="AD" clId="Web-{61B14908-583C-1A51-74DC-5A280944595C}" dt="2024-07-18T15:28:40.632" v="99" actId="20577"/>
          <ac:spMkLst>
            <pc:docMk/>
            <pc:sldMk cId="817060769" sldId="497"/>
            <ac:spMk id="4" creationId="{CA025F2D-CEF0-1D37-AC26-E080BD94EE2B}"/>
          </ac:spMkLst>
        </pc:spChg>
        <pc:spChg chg="del">
          <ac:chgData name="Michelle Escamilla" userId="S::mescamilla@cnmsocal.org::613d3d6f-6755-4f0d-bf3d-47071faf7dbb" providerId="AD" clId="Web-{61B14908-583C-1A51-74DC-5A280944595C}" dt="2024-07-18T15:22:51.654" v="2"/>
          <ac:spMkLst>
            <pc:docMk/>
            <pc:sldMk cId="817060769" sldId="497"/>
            <ac:spMk id="12" creationId="{2C61293E-6EBE-43EF-A52C-9BEBFD7679D4}"/>
          </ac:spMkLst>
        </pc:spChg>
        <pc:spChg chg="del">
          <ac:chgData name="Michelle Escamilla" userId="S::mescamilla@cnmsocal.org::613d3d6f-6755-4f0d-bf3d-47071faf7dbb" providerId="AD" clId="Web-{61B14908-583C-1A51-74DC-5A280944595C}" dt="2024-07-18T15:22:51.654" v="2"/>
          <ac:spMkLst>
            <pc:docMk/>
            <pc:sldMk cId="817060769" sldId="497"/>
            <ac:spMk id="14" creationId="{21540236-BFD5-4A9D-8840-4703E7F76825}"/>
          </ac:spMkLst>
        </pc:spChg>
        <pc:spChg chg="add">
          <ac:chgData name="Michelle Escamilla" userId="S::mescamilla@cnmsocal.org::613d3d6f-6755-4f0d-bf3d-47071faf7dbb" providerId="AD" clId="Web-{61B14908-583C-1A51-74DC-5A280944595C}" dt="2024-07-18T15:22:51.654" v="2"/>
          <ac:spMkLst>
            <pc:docMk/>
            <pc:sldMk cId="817060769" sldId="497"/>
            <ac:spMk id="19" creationId="{6DDA8CE9-E0A6-4FF2-823D-D08607606DC2}"/>
          </ac:spMkLst>
        </pc:spChg>
        <pc:spChg chg="add">
          <ac:chgData name="Michelle Escamilla" userId="S::mescamilla@cnmsocal.org::613d3d6f-6755-4f0d-bf3d-47071faf7dbb" providerId="AD" clId="Web-{61B14908-583C-1A51-74DC-5A280944595C}" dt="2024-07-18T15:22:51.654" v="2"/>
          <ac:spMkLst>
            <pc:docMk/>
            <pc:sldMk cId="817060769" sldId="497"/>
            <ac:spMk id="21" creationId="{11195564-33B9-434B-9641-764F5905A56F}"/>
          </ac:spMkLst>
        </pc:spChg>
        <pc:grpChg chg="add">
          <ac:chgData name="Michelle Escamilla" userId="S::mescamilla@cnmsocal.org::613d3d6f-6755-4f0d-bf3d-47071faf7dbb" providerId="AD" clId="Web-{61B14908-583C-1A51-74DC-5A280944595C}" dt="2024-07-18T15:22:51.654" v="2"/>
          <ac:grpSpMkLst>
            <pc:docMk/>
            <pc:sldMk cId="817060769" sldId="497"/>
            <ac:grpSpMk id="23" creationId="{1D18C537-E336-47C4-836B-C342A230F8F3}"/>
          </ac:grpSpMkLst>
        </pc:grpChg>
        <pc:grpChg chg="add">
          <ac:chgData name="Michelle Escamilla" userId="S::mescamilla@cnmsocal.org::613d3d6f-6755-4f0d-bf3d-47071faf7dbb" providerId="AD" clId="Web-{61B14908-583C-1A51-74DC-5A280944595C}" dt="2024-07-18T15:22:51.654" v="2"/>
          <ac:grpSpMkLst>
            <pc:docMk/>
            <pc:sldMk cId="817060769" sldId="497"/>
            <ac:grpSpMk id="29" creationId="{5A1259D8-0C3A-4069-A22F-537BBBB61A9C}"/>
          </ac:grpSpMkLst>
        </pc:grpChg>
        <pc:picChg chg="add mod">
          <ac:chgData name="Michelle Escamilla" userId="S::mescamilla@cnmsocal.org::613d3d6f-6755-4f0d-bf3d-47071faf7dbb" providerId="AD" clId="Web-{61B14908-583C-1A51-74DC-5A280944595C}" dt="2024-07-18T15:24:06.238" v="9" actId="1076"/>
          <ac:picMkLst>
            <pc:docMk/>
            <pc:sldMk cId="817060769" sldId="497"/>
            <ac:picMk id="5" creationId="{D3A492C3-6997-C6EA-C30C-1E1D6A6F19BC}"/>
          </ac:picMkLst>
        </pc:picChg>
      </pc:sldChg>
      <pc:sldChg chg="addSp delSp modSp add replId">
        <pc:chgData name="Michelle Escamilla" userId="S::mescamilla@cnmsocal.org::613d3d6f-6755-4f0d-bf3d-47071faf7dbb" providerId="AD" clId="Web-{61B14908-583C-1A51-74DC-5A280944595C}" dt="2024-07-18T15:49:20.267" v="237" actId="14100"/>
        <pc:sldMkLst>
          <pc:docMk/>
          <pc:sldMk cId="2727219336" sldId="517"/>
        </pc:sldMkLst>
        <pc:spChg chg="mod">
          <ac:chgData name="Michelle Escamilla" userId="S::mescamilla@cnmsocal.org::613d3d6f-6755-4f0d-bf3d-47071faf7dbb" providerId="AD" clId="Web-{61B14908-583C-1A51-74DC-5A280944595C}" dt="2024-07-18T15:49:08.438" v="236" actId="20577"/>
          <ac:spMkLst>
            <pc:docMk/>
            <pc:sldMk cId="2727219336" sldId="517"/>
            <ac:spMk id="2" creationId="{EE81B419-F18B-0AC4-933C-6554949D4CF9}"/>
          </ac:spMkLst>
        </pc:spChg>
        <pc:spChg chg="del">
          <ac:chgData name="Michelle Escamilla" userId="S::mescamilla@cnmsocal.org::613d3d6f-6755-4f0d-bf3d-47071faf7dbb" providerId="AD" clId="Web-{61B14908-583C-1A51-74DC-5A280944595C}" dt="2024-07-18T15:23:03.874" v="3"/>
          <ac:spMkLst>
            <pc:docMk/>
            <pc:sldMk cId="2727219336" sldId="517"/>
            <ac:spMk id="12" creationId="{2C61293E-6EBE-43EF-A52C-9BEBFD7679D4}"/>
          </ac:spMkLst>
        </pc:spChg>
        <pc:spChg chg="del">
          <ac:chgData name="Michelle Escamilla" userId="S::mescamilla@cnmsocal.org::613d3d6f-6755-4f0d-bf3d-47071faf7dbb" providerId="AD" clId="Web-{61B14908-583C-1A51-74DC-5A280944595C}" dt="2024-07-18T15:23:03.874" v="3"/>
          <ac:spMkLst>
            <pc:docMk/>
            <pc:sldMk cId="2727219336" sldId="517"/>
            <ac:spMk id="14" creationId="{21540236-BFD5-4A9D-8840-4703E7F76825}"/>
          </ac:spMkLst>
        </pc:spChg>
        <pc:spChg chg="add">
          <ac:chgData name="Michelle Escamilla" userId="S::mescamilla@cnmsocal.org::613d3d6f-6755-4f0d-bf3d-47071faf7dbb" providerId="AD" clId="Web-{61B14908-583C-1A51-74DC-5A280944595C}" dt="2024-07-18T15:23:03.874" v="3"/>
          <ac:spMkLst>
            <pc:docMk/>
            <pc:sldMk cId="2727219336" sldId="517"/>
            <ac:spMk id="19" creationId="{6DDA8CE9-E0A6-4FF2-823D-D08607606DC2}"/>
          </ac:spMkLst>
        </pc:spChg>
        <pc:spChg chg="add">
          <ac:chgData name="Michelle Escamilla" userId="S::mescamilla@cnmsocal.org::613d3d6f-6755-4f0d-bf3d-47071faf7dbb" providerId="AD" clId="Web-{61B14908-583C-1A51-74DC-5A280944595C}" dt="2024-07-18T15:23:03.874" v="3"/>
          <ac:spMkLst>
            <pc:docMk/>
            <pc:sldMk cId="2727219336" sldId="517"/>
            <ac:spMk id="21" creationId="{11195564-33B9-434B-9641-764F5905A56F}"/>
          </ac:spMkLst>
        </pc:spChg>
        <pc:grpChg chg="add">
          <ac:chgData name="Michelle Escamilla" userId="S::mescamilla@cnmsocal.org::613d3d6f-6755-4f0d-bf3d-47071faf7dbb" providerId="AD" clId="Web-{61B14908-583C-1A51-74DC-5A280944595C}" dt="2024-07-18T15:23:03.874" v="3"/>
          <ac:grpSpMkLst>
            <pc:docMk/>
            <pc:sldMk cId="2727219336" sldId="517"/>
            <ac:grpSpMk id="23" creationId="{1D18C537-E336-47C4-836B-C342A230F8F3}"/>
          </ac:grpSpMkLst>
        </pc:grpChg>
        <pc:grpChg chg="add">
          <ac:chgData name="Michelle Escamilla" userId="S::mescamilla@cnmsocal.org::613d3d6f-6755-4f0d-bf3d-47071faf7dbb" providerId="AD" clId="Web-{61B14908-583C-1A51-74DC-5A280944595C}" dt="2024-07-18T15:23:03.874" v="3"/>
          <ac:grpSpMkLst>
            <pc:docMk/>
            <pc:sldMk cId="2727219336" sldId="517"/>
            <ac:grpSpMk id="29" creationId="{5A1259D8-0C3A-4069-A22F-537BBBB61A9C}"/>
          </ac:grpSpMkLst>
        </pc:grpChg>
        <pc:picChg chg="add del mod modCrop">
          <ac:chgData name="Michelle Escamilla" userId="S::mescamilla@cnmsocal.org::613d3d6f-6755-4f0d-bf3d-47071faf7dbb" providerId="AD" clId="Web-{61B14908-583C-1A51-74DC-5A280944595C}" dt="2024-07-18T15:37:33.280" v="140"/>
          <ac:picMkLst>
            <pc:docMk/>
            <pc:sldMk cId="2727219336" sldId="517"/>
            <ac:picMk id="3" creationId="{BB3656D0-6C4A-812E-27DA-C70DF67A45CB}"/>
          </ac:picMkLst>
        </pc:picChg>
        <pc:picChg chg="add mod modCrop">
          <ac:chgData name="Michelle Escamilla" userId="S::mescamilla@cnmsocal.org::613d3d6f-6755-4f0d-bf3d-47071faf7dbb" providerId="AD" clId="Web-{61B14908-583C-1A51-74DC-5A280944595C}" dt="2024-07-18T15:49:20.267" v="237" actId="14100"/>
          <ac:picMkLst>
            <pc:docMk/>
            <pc:sldMk cId="2727219336" sldId="517"/>
            <ac:picMk id="4" creationId="{06FA2AB8-71B7-4ABB-7C8E-29AB8B6AAFF6}"/>
          </ac:picMkLst>
        </pc:picChg>
      </pc:sldChg>
    </pc:docChg>
  </pc:docChgLst>
  <pc:docChgLst>
    <pc:chgData name="Patricia Navarro" userId="S::pnavarro@cnmsocal.org::4cc3463d-20ad-402a-8464-ece6fbe586fa" providerId="AD" clId="Web-{5F833F27-F481-1914-CA30-547A09EEF4E8}"/>
    <pc:docChg chg="modSld">
      <pc:chgData name="Patricia Navarro" userId="S::pnavarro@cnmsocal.org::4cc3463d-20ad-402a-8464-ece6fbe586fa" providerId="AD" clId="Web-{5F833F27-F481-1914-CA30-547A09EEF4E8}" dt="2024-07-18T18:46:11.830" v="0"/>
      <pc:docMkLst>
        <pc:docMk/>
      </pc:docMkLst>
      <pc:sldChg chg="mod modShow">
        <pc:chgData name="Patricia Navarro" userId="S::pnavarro@cnmsocal.org::4cc3463d-20ad-402a-8464-ece6fbe586fa" providerId="AD" clId="Web-{5F833F27-F481-1914-CA30-547A09EEF4E8}" dt="2024-07-18T18:46:11.830" v="0"/>
        <pc:sldMkLst>
          <pc:docMk/>
          <pc:sldMk cId="376354122" sldId="518"/>
        </pc:sldMkLst>
      </pc:sldChg>
    </pc:docChg>
  </pc:docChgLst>
  <pc:docChgLst>
    <pc:chgData name="Sandra Hill-Glover" userId="S::shillglover@cnmsocal.org::77d76f1a-c5a5-407a-a696-5ad75d203312" providerId="AD" clId="Web-{D9192655-6B19-A72F-FF91-9169AC92846A}"/>
    <pc:docChg chg="addSld delSld modSld sldOrd addMainMaster modMainMaster">
      <pc:chgData name="Sandra Hill-Glover" userId="S::shillglover@cnmsocal.org::77d76f1a-c5a5-407a-a696-5ad75d203312" providerId="AD" clId="Web-{D9192655-6B19-A72F-FF91-9169AC92846A}" dt="2024-07-18T07:06:54.521" v="1124" actId="1076"/>
      <pc:docMkLst>
        <pc:docMk/>
      </pc:docMkLst>
      <pc:sldChg chg="modSp">
        <pc:chgData name="Sandra Hill-Glover" userId="S::shillglover@cnmsocal.org::77d76f1a-c5a5-407a-a696-5ad75d203312" providerId="AD" clId="Web-{D9192655-6B19-A72F-FF91-9169AC92846A}" dt="2024-07-18T05:25:28.010" v="401" actId="14100"/>
        <pc:sldMkLst>
          <pc:docMk/>
          <pc:sldMk cId="4216381844" sldId="257"/>
        </pc:sldMkLst>
        <pc:spChg chg="mod">
          <ac:chgData name="Sandra Hill-Glover" userId="S::shillglover@cnmsocal.org::77d76f1a-c5a5-407a-a696-5ad75d203312" providerId="AD" clId="Web-{D9192655-6B19-A72F-FF91-9169AC92846A}" dt="2024-07-18T05:25:28.010" v="401" actId="14100"/>
          <ac:spMkLst>
            <pc:docMk/>
            <pc:sldMk cId="4216381844" sldId="257"/>
            <ac:spMk id="21" creationId="{6DFE5852-D259-6062-6912-50DEDB373452}"/>
          </ac:spMkLst>
        </pc:spChg>
      </pc:sldChg>
      <pc:sldChg chg="modSp">
        <pc:chgData name="Sandra Hill-Glover" userId="S::shillglover@cnmsocal.org::77d76f1a-c5a5-407a-a696-5ad75d203312" providerId="AD" clId="Web-{D9192655-6B19-A72F-FF91-9169AC92846A}" dt="2024-07-18T04:48:22.178" v="190" actId="1076"/>
        <pc:sldMkLst>
          <pc:docMk/>
          <pc:sldMk cId="0" sldId="259"/>
        </pc:sldMkLst>
        <pc:spChg chg="mod">
          <ac:chgData name="Sandra Hill-Glover" userId="S::shillglover@cnmsocal.org::77d76f1a-c5a5-407a-a696-5ad75d203312" providerId="AD" clId="Web-{D9192655-6B19-A72F-FF91-9169AC92846A}" dt="2024-07-18T04:48:14.865" v="189" actId="1076"/>
          <ac:spMkLst>
            <pc:docMk/>
            <pc:sldMk cId="0" sldId="259"/>
            <ac:spMk id="136" creationId="{00000000-0000-0000-0000-000000000000}"/>
          </ac:spMkLst>
        </pc:spChg>
        <pc:graphicFrameChg chg="mod">
          <ac:chgData name="Sandra Hill-Glover" userId="S::shillglover@cnmsocal.org::77d76f1a-c5a5-407a-a696-5ad75d203312" providerId="AD" clId="Web-{D9192655-6B19-A72F-FF91-9169AC92846A}" dt="2024-07-18T04:48:22.178" v="190" actId="1076"/>
          <ac:graphicFrameMkLst>
            <pc:docMk/>
            <pc:sldMk cId="0" sldId="259"/>
            <ac:graphicFrameMk id="139" creationId="{D0D0E7AF-8A67-26EE-261D-DAD3A75FDB06}"/>
          </ac:graphicFrameMkLst>
        </pc:graphicFrameChg>
      </pc:sldChg>
      <pc:sldChg chg="delSp modSp">
        <pc:chgData name="Sandra Hill-Glover" userId="S::shillglover@cnmsocal.org::77d76f1a-c5a5-407a-a696-5ad75d203312" providerId="AD" clId="Web-{D9192655-6B19-A72F-FF91-9169AC92846A}" dt="2024-07-18T04:47:24.582" v="186" actId="20577"/>
        <pc:sldMkLst>
          <pc:docMk/>
          <pc:sldMk cId="12056131" sldId="261"/>
        </pc:sldMkLst>
        <pc:spChg chg="mod">
          <ac:chgData name="Sandra Hill-Glover" userId="S::shillglover@cnmsocal.org::77d76f1a-c5a5-407a-a696-5ad75d203312" providerId="AD" clId="Web-{D9192655-6B19-A72F-FF91-9169AC92846A}" dt="2024-07-18T04:44:20.920" v="166" actId="20577"/>
          <ac:spMkLst>
            <pc:docMk/>
            <pc:sldMk cId="12056131" sldId="261"/>
            <ac:spMk id="19" creationId="{319F2F49-22E9-FE48-F9AC-E0107E317F3D}"/>
          </ac:spMkLst>
        </pc:spChg>
        <pc:spChg chg="mod">
          <ac:chgData name="Sandra Hill-Glover" userId="S::shillglover@cnmsocal.org::77d76f1a-c5a5-407a-a696-5ad75d203312" providerId="AD" clId="Web-{D9192655-6B19-A72F-FF91-9169AC92846A}" dt="2024-07-18T04:40:35.867" v="111" actId="20577"/>
          <ac:spMkLst>
            <pc:docMk/>
            <pc:sldMk cId="12056131" sldId="261"/>
            <ac:spMk id="21" creationId="{166020F1-8548-0359-3460-0C488ACF79DC}"/>
          </ac:spMkLst>
        </pc:spChg>
        <pc:spChg chg="mod">
          <ac:chgData name="Sandra Hill-Glover" userId="S::shillglover@cnmsocal.org::77d76f1a-c5a5-407a-a696-5ad75d203312" providerId="AD" clId="Web-{D9192655-6B19-A72F-FF91-9169AC92846A}" dt="2024-07-18T04:47:24.582" v="186" actId="20577"/>
          <ac:spMkLst>
            <pc:docMk/>
            <pc:sldMk cId="12056131" sldId="261"/>
            <ac:spMk id="23" creationId="{F2F7F86B-0D06-60D4-4454-F04EE0EEBCA3}"/>
          </ac:spMkLst>
        </pc:spChg>
        <pc:spChg chg="mod">
          <ac:chgData name="Sandra Hill-Glover" userId="S::shillglover@cnmsocal.org::77d76f1a-c5a5-407a-a696-5ad75d203312" providerId="AD" clId="Web-{D9192655-6B19-A72F-FF91-9169AC92846A}" dt="2024-07-18T04:43:08.731" v="159" actId="20577"/>
          <ac:spMkLst>
            <pc:docMk/>
            <pc:sldMk cId="12056131" sldId="261"/>
            <ac:spMk id="24" creationId="{B0D469A7-8E11-55B5-CACB-A45A28FF151A}"/>
          </ac:spMkLst>
        </pc:spChg>
        <pc:picChg chg="del">
          <ac:chgData name="Sandra Hill-Glover" userId="S::shillglover@cnmsocal.org::77d76f1a-c5a5-407a-a696-5ad75d203312" providerId="AD" clId="Web-{D9192655-6B19-A72F-FF91-9169AC92846A}" dt="2024-07-18T04:32:18.555" v="7"/>
          <ac:picMkLst>
            <pc:docMk/>
            <pc:sldMk cId="12056131" sldId="261"/>
            <ac:picMk id="8" creationId="{74FA3642-4682-E699-13C3-27131006BB3B}"/>
          </ac:picMkLst>
        </pc:picChg>
      </pc:sldChg>
      <pc:sldChg chg="delSp modSp">
        <pc:chgData name="Sandra Hill-Glover" userId="S::shillglover@cnmsocal.org::77d76f1a-c5a5-407a-a696-5ad75d203312" providerId="AD" clId="Web-{D9192655-6B19-A72F-FF91-9169AC92846A}" dt="2024-07-18T04:31:40.851" v="6"/>
        <pc:sldMkLst>
          <pc:docMk/>
          <pc:sldMk cId="0" sldId="277"/>
        </pc:sldMkLst>
        <pc:spChg chg="del mod">
          <ac:chgData name="Sandra Hill-Glover" userId="S::shillglover@cnmsocal.org::77d76f1a-c5a5-407a-a696-5ad75d203312" providerId="AD" clId="Web-{D9192655-6B19-A72F-FF91-9169AC92846A}" dt="2024-07-18T04:31:37.429" v="5"/>
          <ac:spMkLst>
            <pc:docMk/>
            <pc:sldMk cId="0" sldId="277"/>
            <ac:spMk id="5" creationId="{00000000-0000-0000-0000-000000000000}"/>
          </ac:spMkLst>
        </pc:spChg>
        <pc:picChg chg="del">
          <ac:chgData name="Sandra Hill-Glover" userId="S::shillglover@cnmsocal.org::77d76f1a-c5a5-407a-a696-5ad75d203312" providerId="AD" clId="Web-{D9192655-6B19-A72F-FF91-9169AC92846A}" dt="2024-07-18T04:31:40.851" v="6"/>
          <ac:picMkLst>
            <pc:docMk/>
            <pc:sldMk cId="0" sldId="277"/>
            <ac:picMk id="4" creationId="{0640749E-5C0C-341E-381D-4CCAEAB32E0B}"/>
          </ac:picMkLst>
        </pc:picChg>
      </pc:sldChg>
      <pc:sldChg chg="modSp">
        <pc:chgData name="Sandra Hill-Glover" userId="S::shillglover@cnmsocal.org::77d76f1a-c5a5-407a-a696-5ad75d203312" providerId="AD" clId="Web-{D9192655-6B19-A72F-FF91-9169AC92846A}" dt="2024-07-18T04:58:10.367" v="309" actId="20577"/>
        <pc:sldMkLst>
          <pc:docMk/>
          <pc:sldMk cId="1854326905" sldId="306"/>
        </pc:sldMkLst>
        <pc:spChg chg="mod">
          <ac:chgData name="Sandra Hill-Glover" userId="S::shillglover@cnmsocal.org::77d76f1a-c5a5-407a-a696-5ad75d203312" providerId="AD" clId="Web-{D9192655-6B19-A72F-FF91-9169AC92846A}" dt="2024-07-18T04:58:10.367" v="309" actId="20577"/>
          <ac:spMkLst>
            <pc:docMk/>
            <pc:sldMk cId="1854326905" sldId="306"/>
            <ac:spMk id="2" creationId="{00000000-0000-0000-0000-000000000000}"/>
          </ac:spMkLst>
        </pc:spChg>
      </pc:sldChg>
      <pc:sldChg chg="addSp modSp mod setBg">
        <pc:chgData name="Sandra Hill-Glover" userId="S::shillglover@cnmsocal.org::77d76f1a-c5a5-407a-a696-5ad75d203312" providerId="AD" clId="Web-{D9192655-6B19-A72F-FF91-9169AC92846A}" dt="2024-07-18T06:20:56.548" v="844" actId="20577"/>
        <pc:sldMkLst>
          <pc:docMk/>
          <pc:sldMk cId="1586610477" sldId="441"/>
        </pc:sldMkLst>
        <pc:spChg chg="mod">
          <ac:chgData name="Sandra Hill-Glover" userId="S::shillglover@cnmsocal.org::77d76f1a-c5a5-407a-a696-5ad75d203312" providerId="AD" clId="Web-{D9192655-6B19-A72F-FF91-9169AC92846A}" dt="2024-07-18T04:53:40.719" v="261" actId="20577"/>
          <ac:spMkLst>
            <pc:docMk/>
            <pc:sldMk cId="1586610477" sldId="441"/>
            <ac:spMk id="2" creationId="{DB54A876-83B8-6342-77E5-6D64EE26115B}"/>
          </ac:spMkLst>
        </pc:spChg>
        <pc:spChg chg="add mod">
          <ac:chgData name="Sandra Hill-Glover" userId="S::shillglover@cnmsocal.org::77d76f1a-c5a5-407a-a696-5ad75d203312" providerId="AD" clId="Web-{D9192655-6B19-A72F-FF91-9169AC92846A}" dt="2024-07-18T06:20:56.548" v="844" actId="20577"/>
          <ac:spMkLst>
            <pc:docMk/>
            <pc:sldMk cId="1586610477" sldId="441"/>
            <ac:spMk id="3" creationId="{329A8072-DFAF-03C4-76CC-6BACEDA57B19}"/>
          </ac:spMkLst>
        </pc:spChg>
        <pc:spChg chg="add">
          <ac:chgData name="Sandra Hill-Glover" userId="S::shillglover@cnmsocal.org::77d76f1a-c5a5-407a-a696-5ad75d203312" providerId="AD" clId="Web-{D9192655-6B19-A72F-FF91-9169AC92846A}" dt="2024-07-18T04:52:26.326" v="246"/>
          <ac:spMkLst>
            <pc:docMk/>
            <pc:sldMk cId="1586610477" sldId="441"/>
            <ac:spMk id="8" creationId="{6DDA8CE9-E0A6-4FF2-823D-D08607606DC2}"/>
          </ac:spMkLst>
        </pc:spChg>
        <pc:spChg chg="add">
          <ac:chgData name="Sandra Hill-Glover" userId="S::shillglover@cnmsocal.org::77d76f1a-c5a5-407a-a696-5ad75d203312" providerId="AD" clId="Web-{D9192655-6B19-A72F-FF91-9169AC92846A}" dt="2024-07-18T04:52:26.326" v="246"/>
          <ac:spMkLst>
            <pc:docMk/>
            <pc:sldMk cId="1586610477" sldId="441"/>
            <ac:spMk id="10" creationId="{11195564-33B9-434B-9641-764F5905A56F}"/>
          </ac:spMkLst>
        </pc:spChg>
        <pc:grpChg chg="add">
          <ac:chgData name="Sandra Hill-Glover" userId="S::shillglover@cnmsocal.org::77d76f1a-c5a5-407a-a696-5ad75d203312" providerId="AD" clId="Web-{D9192655-6B19-A72F-FF91-9169AC92846A}" dt="2024-07-18T04:52:26.326" v="246"/>
          <ac:grpSpMkLst>
            <pc:docMk/>
            <pc:sldMk cId="1586610477" sldId="441"/>
            <ac:grpSpMk id="12" creationId="{1D18C537-E336-47C4-836B-C342A230F8F3}"/>
          </ac:grpSpMkLst>
        </pc:grpChg>
        <pc:grpChg chg="add">
          <ac:chgData name="Sandra Hill-Glover" userId="S::shillglover@cnmsocal.org::77d76f1a-c5a5-407a-a696-5ad75d203312" providerId="AD" clId="Web-{D9192655-6B19-A72F-FF91-9169AC92846A}" dt="2024-07-18T04:52:26.326" v="246"/>
          <ac:grpSpMkLst>
            <pc:docMk/>
            <pc:sldMk cId="1586610477" sldId="441"/>
            <ac:grpSpMk id="18" creationId="{5A1259D8-0C3A-4069-A22F-537BBBB61A9C}"/>
          </ac:grpSpMkLst>
        </pc:grpChg>
      </pc:sldChg>
      <pc:sldChg chg="del">
        <pc:chgData name="Sandra Hill-Glover" userId="S::shillglover@cnmsocal.org::77d76f1a-c5a5-407a-a696-5ad75d203312" providerId="AD" clId="Web-{D9192655-6B19-A72F-FF91-9169AC92846A}" dt="2024-07-18T07:03:25.889" v="1111"/>
        <pc:sldMkLst>
          <pc:docMk/>
          <pc:sldMk cId="261706602" sldId="444"/>
        </pc:sldMkLst>
      </pc:sldChg>
      <pc:sldChg chg="modSp ord">
        <pc:chgData name="Sandra Hill-Glover" userId="S::shillglover@cnmsocal.org::77d76f1a-c5a5-407a-a696-5ad75d203312" providerId="AD" clId="Web-{D9192655-6B19-A72F-FF91-9169AC92846A}" dt="2024-07-18T06:35:11.667" v="906"/>
        <pc:sldMkLst>
          <pc:docMk/>
          <pc:sldMk cId="1625145616" sldId="447"/>
        </pc:sldMkLst>
        <pc:spChg chg="mod">
          <ac:chgData name="Sandra Hill-Glover" userId="S::shillglover@cnmsocal.org::77d76f1a-c5a5-407a-a696-5ad75d203312" providerId="AD" clId="Web-{D9192655-6B19-A72F-FF91-9169AC92846A}" dt="2024-07-18T06:32:35.178" v="864" actId="20577"/>
          <ac:spMkLst>
            <pc:docMk/>
            <pc:sldMk cId="1625145616" sldId="447"/>
            <ac:spMk id="2" creationId="{00000000-0000-0000-0000-000000000000}"/>
          </ac:spMkLst>
        </pc:spChg>
      </pc:sldChg>
      <pc:sldChg chg="addSp modSp ord addAnim delAnim">
        <pc:chgData name="Sandra Hill-Glover" userId="S::shillglover@cnmsocal.org::77d76f1a-c5a5-407a-a696-5ad75d203312" providerId="AD" clId="Web-{D9192655-6B19-A72F-FF91-9169AC92846A}" dt="2024-07-18T07:06:22.863" v="1122"/>
        <pc:sldMkLst>
          <pc:docMk/>
          <pc:sldMk cId="2189082905" sldId="460"/>
        </pc:sldMkLst>
        <pc:spChg chg="add mod">
          <ac:chgData name="Sandra Hill-Glover" userId="S::shillglover@cnmsocal.org::77d76f1a-c5a5-407a-a696-5ad75d203312" providerId="AD" clId="Web-{D9192655-6B19-A72F-FF91-9169AC92846A}" dt="2024-07-18T07:02:55.014" v="1107" actId="20577"/>
          <ac:spMkLst>
            <pc:docMk/>
            <pc:sldMk cId="2189082905" sldId="460"/>
            <ac:spMk id="2" creationId="{AE0CB6E9-2989-39ED-3E0B-4C866E86E7E0}"/>
          </ac:spMkLst>
        </pc:spChg>
        <pc:spChg chg="mod">
          <ac:chgData name="Sandra Hill-Glover" userId="S::shillglover@cnmsocal.org::77d76f1a-c5a5-407a-a696-5ad75d203312" providerId="AD" clId="Web-{D9192655-6B19-A72F-FF91-9169AC92846A}" dt="2024-07-18T06:57:12.035" v="976" actId="20577"/>
          <ac:spMkLst>
            <pc:docMk/>
            <pc:sldMk cId="2189082905" sldId="460"/>
            <ac:spMk id="5" creationId="{AEFFC0EB-5C4D-6A9B-4CB5-3FA4C6E18AC4}"/>
          </ac:spMkLst>
        </pc:spChg>
      </pc:sldChg>
      <pc:sldChg chg="del">
        <pc:chgData name="Sandra Hill-Glover" userId="S::shillglover@cnmsocal.org::77d76f1a-c5a5-407a-a696-5ad75d203312" providerId="AD" clId="Web-{D9192655-6B19-A72F-FF91-9169AC92846A}" dt="2024-07-18T06:18:13.746" v="821"/>
        <pc:sldMkLst>
          <pc:docMk/>
          <pc:sldMk cId="1155133344" sldId="475"/>
        </pc:sldMkLst>
      </pc:sldChg>
      <pc:sldChg chg="addSp delSp modSp mod ord setBg">
        <pc:chgData name="Sandra Hill-Glover" userId="S::shillglover@cnmsocal.org::77d76f1a-c5a5-407a-a696-5ad75d203312" providerId="AD" clId="Web-{D9192655-6B19-A72F-FF91-9169AC92846A}" dt="2024-07-18T06:37:54.437" v="924"/>
        <pc:sldMkLst>
          <pc:docMk/>
          <pc:sldMk cId="3750454725" sldId="486"/>
        </pc:sldMkLst>
        <pc:spChg chg="del">
          <ac:chgData name="Sandra Hill-Glover" userId="S::shillglover@cnmsocal.org::77d76f1a-c5a5-407a-a696-5ad75d203312" providerId="AD" clId="Web-{D9192655-6B19-A72F-FF91-9169AC92846A}" dt="2024-07-18T06:24:01.334" v="845"/>
          <ac:spMkLst>
            <pc:docMk/>
            <pc:sldMk cId="3750454725" sldId="486"/>
            <ac:spMk id="6" creationId="{DEB42115-8DA8-2A6A-C8A1-C609A4921FAE}"/>
          </ac:spMkLst>
        </pc:spChg>
        <pc:spChg chg="add del">
          <ac:chgData name="Sandra Hill-Glover" userId="S::shillglover@cnmsocal.org::77d76f1a-c5a5-407a-a696-5ad75d203312" providerId="AD" clId="Web-{D9192655-6B19-A72F-FF91-9169AC92846A}" dt="2024-07-18T06:24:25.820" v="848"/>
          <ac:spMkLst>
            <pc:docMk/>
            <pc:sldMk cId="3750454725" sldId="486"/>
            <ac:spMk id="7" creationId="{8DAAB828-02C8-4111-AC14-FF5ACEDDFE37}"/>
          </ac:spMkLst>
        </pc:spChg>
        <pc:spChg chg="add del">
          <ac:chgData name="Sandra Hill-Glover" userId="S::shillglover@cnmsocal.org::77d76f1a-c5a5-407a-a696-5ad75d203312" providerId="AD" clId="Web-{D9192655-6B19-A72F-FF91-9169AC92846A}" dt="2024-07-18T06:37:49.719" v="921"/>
          <ac:spMkLst>
            <pc:docMk/>
            <pc:sldMk cId="3750454725" sldId="486"/>
            <ac:spMk id="8" creationId="{42A4FC2C-047E-45A5-965D-8E1E3BF09BC6}"/>
          </ac:spMkLst>
        </pc:spChg>
        <pc:spChg chg="add del">
          <ac:chgData name="Sandra Hill-Glover" userId="S::shillglover@cnmsocal.org::77d76f1a-c5a5-407a-a696-5ad75d203312" providerId="AD" clId="Web-{D9192655-6B19-A72F-FF91-9169AC92846A}" dt="2024-07-18T06:37:54.422" v="923"/>
          <ac:spMkLst>
            <pc:docMk/>
            <pc:sldMk cId="3750454725" sldId="486"/>
            <ac:spMk id="10" creationId="{E2384209-CB15-4CDF-9D31-C44FD9A3F20D}"/>
          </ac:spMkLst>
        </pc:spChg>
        <pc:spChg chg="add del">
          <ac:chgData name="Sandra Hill-Glover" userId="S::shillglover@cnmsocal.org::77d76f1a-c5a5-407a-a696-5ad75d203312" providerId="AD" clId="Web-{D9192655-6B19-A72F-FF91-9169AC92846A}" dt="2024-07-18T06:37:54.422" v="923"/>
          <ac:spMkLst>
            <pc:docMk/>
            <pc:sldMk cId="3750454725" sldId="486"/>
            <ac:spMk id="11" creationId="{AB8C311F-7253-4AED-9701-7FC0708C41C7}"/>
          </ac:spMkLst>
        </pc:spChg>
        <pc:spChg chg="add del">
          <ac:chgData name="Sandra Hill-Glover" userId="S::shillglover@cnmsocal.org::77d76f1a-c5a5-407a-a696-5ad75d203312" providerId="AD" clId="Web-{D9192655-6B19-A72F-FF91-9169AC92846A}" dt="2024-07-18T06:37:54.422" v="923"/>
          <ac:spMkLst>
            <pc:docMk/>
            <pc:sldMk cId="3750454725" sldId="486"/>
            <ac:spMk id="12" creationId="{2633B3B5-CC90-43F0-8714-D31D1F3F0209}"/>
          </ac:spMkLst>
        </pc:spChg>
        <pc:spChg chg="add del">
          <ac:chgData name="Sandra Hill-Glover" userId="S::shillglover@cnmsocal.org::77d76f1a-c5a5-407a-a696-5ad75d203312" providerId="AD" clId="Web-{D9192655-6B19-A72F-FF91-9169AC92846A}" dt="2024-07-18T06:37:54.422" v="923"/>
          <ac:spMkLst>
            <pc:docMk/>
            <pc:sldMk cId="3750454725" sldId="486"/>
            <ac:spMk id="14" creationId="{A8D57A06-A426-446D-B02C-A2DC6B62E45E}"/>
          </ac:spMkLst>
        </pc:spChg>
        <pc:spChg chg="add">
          <ac:chgData name="Sandra Hill-Glover" userId="S::shillglover@cnmsocal.org::77d76f1a-c5a5-407a-a696-5ad75d203312" providerId="AD" clId="Web-{D9192655-6B19-A72F-FF91-9169AC92846A}" dt="2024-07-18T06:37:54.437" v="924"/>
          <ac:spMkLst>
            <pc:docMk/>
            <pc:sldMk cId="3750454725" sldId="486"/>
            <ac:spMk id="16" creationId="{42A4FC2C-047E-45A5-965D-8E1E3BF09BC6}"/>
          </ac:spMkLst>
        </pc:spChg>
        <pc:grpChg chg="add del">
          <ac:chgData name="Sandra Hill-Glover" userId="S::shillglover@cnmsocal.org::77d76f1a-c5a5-407a-a696-5ad75d203312" providerId="AD" clId="Web-{D9192655-6B19-A72F-FF91-9169AC92846A}" dt="2024-07-18T06:24:25.820" v="848"/>
          <ac:grpSpMkLst>
            <pc:docMk/>
            <pc:sldMk cId="3750454725" sldId="486"/>
            <ac:grpSpMk id="9" creationId="{C32D4553-E775-4F16-9A6F-FED8D166A5B7}"/>
          </ac:grpSpMkLst>
        </pc:grpChg>
        <pc:picChg chg="add del mod">
          <ac:chgData name="Sandra Hill-Glover" userId="S::shillglover@cnmsocal.org::77d76f1a-c5a5-407a-a696-5ad75d203312" providerId="AD" clId="Web-{D9192655-6B19-A72F-FF91-9169AC92846A}" dt="2024-07-18T06:24:34.179" v="849"/>
          <ac:picMkLst>
            <pc:docMk/>
            <pc:sldMk cId="3750454725" sldId="486"/>
            <ac:picMk id="2" creationId="{18BDFFDA-841A-ECB0-24C6-D3489A6BBFA6}"/>
          </ac:picMkLst>
        </pc:picChg>
        <pc:picChg chg="add mod">
          <ac:chgData name="Sandra Hill-Glover" userId="S::shillglover@cnmsocal.org::77d76f1a-c5a5-407a-a696-5ad75d203312" providerId="AD" clId="Web-{D9192655-6B19-A72F-FF91-9169AC92846A}" dt="2024-07-18T06:37:54.437" v="924"/>
          <ac:picMkLst>
            <pc:docMk/>
            <pc:sldMk cId="3750454725" sldId="486"/>
            <ac:picMk id="3" creationId="{A2EC9403-3BF9-3671-D333-416C486E23C8}"/>
          </ac:picMkLst>
        </pc:picChg>
      </pc:sldChg>
      <pc:sldChg chg="addSp delSp modSp">
        <pc:chgData name="Sandra Hill-Glover" userId="S::shillglover@cnmsocal.org::77d76f1a-c5a5-407a-a696-5ad75d203312" providerId="AD" clId="Web-{D9192655-6B19-A72F-FF91-9169AC92846A}" dt="2024-07-18T05:52:49.231" v="532" actId="1076"/>
        <pc:sldMkLst>
          <pc:docMk/>
          <pc:sldMk cId="710101693" sldId="491"/>
        </pc:sldMkLst>
        <pc:spChg chg="add del mod">
          <ac:chgData name="Sandra Hill-Glover" userId="S::shillglover@cnmsocal.org::77d76f1a-c5a5-407a-a696-5ad75d203312" providerId="AD" clId="Web-{D9192655-6B19-A72F-FF91-9169AC92846A}" dt="2024-07-18T05:40:41.522" v="463"/>
          <ac:spMkLst>
            <pc:docMk/>
            <pc:sldMk cId="710101693" sldId="491"/>
            <ac:spMk id="2" creationId="{4E5BA524-3652-7B76-2F21-ADF1738F18C1}"/>
          </ac:spMkLst>
        </pc:spChg>
        <pc:spChg chg="add mod">
          <ac:chgData name="Sandra Hill-Glover" userId="S::shillglover@cnmsocal.org::77d76f1a-c5a5-407a-a696-5ad75d203312" providerId="AD" clId="Web-{D9192655-6B19-A72F-FF91-9169AC92846A}" dt="2024-07-18T05:52:49.231" v="532" actId="1076"/>
          <ac:spMkLst>
            <pc:docMk/>
            <pc:sldMk cId="710101693" sldId="491"/>
            <ac:spMk id="5" creationId="{433FE6EF-1A36-9609-1169-0235D72A5300}"/>
          </ac:spMkLst>
        </pc:spChg>
        <pc:picChg chg="add del mod">
          <ac:chgData name="Sandra Hill-Glover" userId="S::shillglover@cnmsocal.org::77d76f1a-c5a5-407a-a696-5ad75d203312" providerId="AD" clId="Web-{D9192655-6B19-A72F-FF91-9169AC92846A}" dt="2024-07-18T05:42:40.713" v="467"/>
          <ac:picMkLst>
            <pc:docMk/>
            <pc:sldMk cId="710101693" sldId="491"/>
            <ac:picMk id="3" creationId="{4F1E00A4-2564-5072-5FC0-A3D761F47904}"/>
          </ac:picMkLst>
        </pc:picChg>
        <pc:picChg chg="add mod">
          <ac:chgData name="Sandra Hill-Glover" userId="S::shillglover@cnmsocal.org::77d76f1a-c5a5-407a-a696-5ad75d203312" providerId="AD" clId="Web-{D9192655-6B19-A72F-FF91-9169AC92846A}" dt="2024-07-18T05:51:21.682" v="522" actId="1076"/>
          <ac:picMkLst>
            <pc:docMk/>
            <pc:sldMk cId="710101693" sldId="491"/>
            <ac:picMk id="4" creationId="{3912C846-1388-D60E-D98C-970A134F29CC}"/>
          </ac:picMkLst>
        </pc:picChg>
      </pc:sldChg>
      <pc:sldChg chg="modSp">
        <pc:chgData name="Sandra Hill-Glover" userId="S::shillglover@cnmsocal.org::77d76f1a-c5a5-407a-a696-5ad75d203312" providerId="AD" clId="Web-{D9192655-6B19-A72F-FF91-9169AC92846A}" dt="2024-07-18T06:17:57.402" v="820"/>
        <pc:sldMkLst>
          <pc:docMk/>
          <pc:sldMk cId="805986160" sldId="493"/>
        </pc:sldMkLst>
        <pc:graphicFrameChg chg="mod modGraphic">
          <ac:chgData name="Sandra Hill-Glover" userId="S::shillglover@cnmsocal.org::77d76f1a-c5a5-407a-a696-5ad75d203312" providerId="AD" clId="Web-{D9192655-6B19-A72F-FF91-9169AC92846A}" dt="2024-07-18T06:17:57.402" v="820"/>
          <ac:graphicFrameMkLst>
            <pc:docMk/>
            <pc:sldMk cId="805986160" sldId="493"/>
            <ac:graphicFrameMk id="10" creationId="{6DB263B5-412A-05E4-6AA4-99438F1FC29C}"/>
          </ac:graphicFrameMkLst>
        </pc:graphicFrameChg>
      </pc:sldChg>
      <pc:sldChg chg="delSp modSp">
        <pc:chgData name="Sandra Hill-Glover" userId="S::shillglover@cnmsocal.org::77d76f1a-c5a5-407a-a696-5ad75d203312" providerId="AD" clId="Web-{D9192655-6B19-A72F-FF91-9169AC92846A}" dt="2024-07-18T07:06:54.521" v="1124" actId="1076"/>
        <pc:sldMkLst>
          <pc:docMk/>
          <pc:sldMk cId="817060769" sldId="497"/>
        </pc:sldMkLst>
        <pc:spChg chg="mod">
          <ac:chgData name="Sandra Hill-Glover" userId="S::shillglover@cnmsocal.org::77d76f1a-c5a5-407a-a696-5ad75d203312" providerId="AD" clId="Web-{D9192655-6B19-A72F-FF91-9169AC92846A}" dt="2024-07-18T07:06:54.521" v="1124" actId="1076"/>
          <ac:spMkLst>
            <pc:docMk/>
            <pc:sldMk cId="817060769" sldId="497"/>
            <ac:spMk id="2" creationId="{EE81B419-F18B-0AC4-933C-6554949D4CF9}"/>
          </ac:spMkLst>
        </pc:spChg>
        <pc:spChg chg="del">
          <ac:chgData name="Sandra Hill-Glover" userId="S::shillglover@cnmsocal.org::77d76f1a-c5a5-407a-a696-5ad75d203312" providerId="AD" clId="Web-{D9192655-6B19-A72F-FF91-9169AC92846A}" dt="2024-07-18T04:30:42.802" v="1"/>
          <ac:spMkLst>
            <pc:docMk/>
            <pc:sldMk cId="817060769" sldId="497"/>
            <ac:spMk id="4" creationId="{A20B3481-1133-5DE4-AD78-CCD38C9B3BB7}"/>
          </ac:spMkLst>
        </pc:spChg>
        <pc:picChg chg="del">
          <ac:chgData name="Sandra Hill-Glover" userId="S::shillglover@cnmsocal.org::77d76f1a-c5a5-407a-a696-5ad75d203312" providerId="AD" clId="Web-{D9192655-6B19-A72F-FF91-9169AC92846A}" dt="2024-07-18T04:30:30.224" v="0"/>
          <ac:picMkLst>
            <pc:docMk/>
            <pc:sldMk cId="817060769" sldId="497"/>
            <ac:picMk id="7" creationId="{E3965F93-56C5-4FEC-3D05-4D2118878F13}"/>
          </ac:picMkLst>
        </pc:picChg>
      </pc:sldChg>
      <pc:sldChg chg="modSp">
        <pc:chgData name="Sandra Hill-Glover" userId="S::shillglover@cnmsocal.org::77d76f1a-c5a5-407a-a696-5ad75d203312" providerId="AD" clId="Web-{D9192655-6B19-A72F-FF91-9169AC92846A}" dt="2024-07-18T05:24:03.054" v="393" actId="20577"/>
        <pc:sldMkLst>
          <pc:docMk/>
          <pc:sldMk cId="2599604858" sldId="498"/>
        </pc:sldMkLst>
        <pc:spChg chg="mod">
          <ac:chgData name="Sandra Hill-Glover" userId="S::shillglover@cnmsocal.org::77d76f1a-c5a5-407a-a696-5ad75d203312" providerId="AD" clId="Web-{D9192655-6B19-A72F-FF91-9169AC92846A}" dt="2024-07-18T05:24:03.054" v="393" actId="20577"/>
          <ac:spMkLst>
            <pc:docMk/>
            <pc:sldMk cId="2599604858" sldId="498"/>
            <ac:spMk id="2" creationId="{00000000-0000-0000-0000-000000000000}"/>
          </ac:spMkLst>
        </pc:spChg>
      </pc:sldChg>
      <pc:sldChg chg="addSp modSp">
        <pc:chgData name="Sandra Hill-Glover" userId="S::shillglover@cnmsocal.org::77d76f1a-c5a5-407a-a696-5ad75d203312" providerId="AD" clId="Web-{D9192655-6B19-A72F-FF91-9169AC92846A}" dt="2024-07-18T05:03:02.767" v="339" actId="1076"/>
        <pc:sldMkLst>
          <pc:docMk/>
          <pc:sldMk cId="1677432567" sldId="499"/>
        </pc:sldMkLst>
        <pc:spChg chg="add mod">
          <ac:chgData name="Sandra Hill-Glover" userId="S::shillglover@cnmsocal.org::77d76f1a-c5a5-407a-a696-5ad75d203312" providerId="AD" clId="Web-{D9192655-6B19-A72F-FF91-9169AC92846A}" dt="2024-07-18T05:02:22.109" v="337" actId="1076"/>
          <ac:spMkLst>
            <pc:docMk/>
            <pc:sldMk cId="1677432567" sldId="499"/>
            <ac:spMk id="2" creationId="{38ACC86F-0F48-C839-21E3-F16078ED9FB2}"/>
          </ac:spMkLst>
        </pc:spChg>
        <pc:picChg chg="add mod">
          <ac:chgData name="Sandra Hill-Glover" userId="S::shillglover@cnmsocal.org::77d76f1a-c5a5-407a-a696-5ad75d203312" providerId="AD" clId="Web-{D9192655-6B19-A72F-FF91-9169AC92846A}" dt="2024-07-18T05:03:02.767" v="339" actId="1076"/>
          <ac:picMkLst>
            <pc:docMk/>
            <pc:sldMk cId="1677432567" sldId="499"/>
            <ac:picMk id="3" creationId="{1232BB46-58A7-B32B-808E-2FE8A8469396}"/>
          </ac:picMkLst>
        </pc:picChg>
      </pc:sldChg>
      <pc:sldChg chg="del">
        <pc:chgData name="Sandra Hill-Glover" userId="S::shillglover@cnmsocal.org::77d76f1a-c5a5-407a-a696-5ad75d203312" providerId="AD" clId="Web-{D9192655-6B19-A72F-FF91-9169AC92846A}" dt="2024-07-18T05:07:30.228" v="358"/>
        <pc:sldMkLst>
          <pc:docMk/>
          <pc:sldMk cId="3684209964" sldId="500"/>
        </pc:sldMkLst>
      </pc:sldChg>
      <pc:sldChg chg="addSp delSp modSp mod ord setBg">
        <pc:chgData name="Sandra Hill-Glover" userId="S::shillglover@cnmsocal.org::77d76f1a-c5a5-407a-a696-5ad75d203312" providerId="AD" clId="Web-{D9192655-6B19-A72F-FF91-9169AC92846A}" dt="2024-07-18T05:35:31.278" v="416"/>
        <pc:sldMkLst>
          <pc:docMk/>
          <pc:sldMk cId="2573568742" sldId="501"/>
        </pc:sldMkLst>
        <pc:spChg chg="del">
          <ac:chgData name="Sandra Hill-Glover" userId="S::shillglover@cnmsocal.org::77d76f1a-c5a5-407a-a696-5ad75d203312" providerId="AD" clId="Web-{D9192655-6B19-A72F-FF91-9169AC92846A}" dt="2024-07-18T05:09:26.716" v="359"/>
          <ac:spMkLst>
            <pc:docMk/>
            <pc:sldMk cId="2573568742" sldId="501"/>
            <ac:spMk id="6" creationId="{C9C27629-1FDD-4FF1-400A-B3C6F541C9C8}"/>
          </ac:spMkLst>
        </pc:spChg>
        <pc:spChg chg="add">
          <ac:chgData name="Sandra Hill-Glover" userId="S::shillglover@cnmsocal.org::77d76f1a-c5a5-407a-a696-5ad75d203312" providerId="AD" clId="Web-{D9192655-6B19-A72F-FF91-9169AC92846A}" dt="2024-07-18T05:14:14.537" v="366"/>
          <ac:spMkLst>
            <pc:docMk/>
            <pc:sldMk cId="2573568742" sldId="501"/>
            <ac:spMk id="7" creationId="{69D184B2-2226-4E31-BCCB-444330767440}"/>
          </ac:spMkLst>
        </pc:spChg>
        <pc:spChg chg="add">
          <ac:chgData name="Sandra Hill-Glover" userId="S::shillglover@cnmsocal.org::77d76f1a-c5a5-407a-a696-5ad75d203312" providerId="AD" clId="Web-{D9192655-6B19-A72F-FF91-9169AC92846A}" dt="2024-07-18T05:14:14.537" v="366"/>
          <ac:spMkLst>
            <pc:docMk/>
            <pc:sldMk cId="2573568742" sldId="501"/>
            <ac:spMk id="9" creationId="{1AC4D4E3-486A-464A-8EC8-D44881097267}"/>
          </ac:spMkLst>
        </pc:spChg>
        <pc:spChg chg="add del">
          <ac:chgData name="Sandra Hill-Glover" userId="S::shillglover@cnmsocal.org::77d76f1a-c5a5-407a-a696-5ad75d203312" providerId="AD" clId="Web-{D9192655-6B19-A72F-FF91-9169AC92846A}" dt="2024-07-18T05:15:42.102" v="371"/>
          <ac:spMkLst>
            <pc:docMk/>
            <pc:sldMk cId="2573568742" sldId="501"/>
            <ac:spMk id="11" creationId="{864DE13E-58EB-4475-B79C-0D4FC651239B}"/>
          </ac:spMkLst>
        </pc:spChg>
        <pc:picChg chg="add del mod">
          <ac:chgData name="Sandra Hill-Glover" userId="S::shillglover@cnmsocal.org::77d76f1a-c5a5-407a-a696-5ad75d203312" providerId="AD" clId="Web-{D9192655-6B19-A72F-FF91-9169AC92846A}" dt="2024-07-18T05:16:02.837" v="376"/>
          <ac:picMkLst>
            <pc:docMk/>
            <pc:sldMk cId="2573568742" sldId="501"/>
            <ac:picMk id="2" creationId="{C8370D18-1DC5-1066-BD1C-FD06E5EBE9F8}"/>
          </ac:picMkLst>
        </pc:picChg>
        <pc:picChg chg="del">
          <ac:chgData name="Sandra Hill-Glover" userId="S::shillglover@cnmsocal.org::77d76f1a-c5a5-407a-a696-5ad75d203312" providerId="AD" clId="Web-{D9192655-6B19-A72F-FF91-9169AC92846A}" dt="2024-07-18T05:09:30.044" v="360"/>
          <ac:picMkLst>
            <pc:docMk/>
            <pc:sldMk cId="2573568742" sldId="501"/>
            <ac:picMk id="3" creationId="{14071B76-A9A7-FC54-2196-C79B0EF65881}"/>
          </ac:picMkLst>
        </pc:picChg>
        <pc:picChg chg="add del mod">
          <ac:chgData name="Sandra Hill-Glover" userId="S::shillglover@cnmsocal.org::77d76f1a-c5a5-407a-a696-5ad75d203312" providerId="AD" clId="Web-{D9192655-6B19-A72F-FF91-9169AC92846A}" dt="2024-07-18T05:29:44.846" v="402"/>
          <ac:picMkLst>
            <pc:docMk/>
            <pc:sldMk cId="2573568742" sldId="501"/>
            <ac:picMk id="4" creationId="{72616397-0F86-E265-CF03-32A615447D74}"/>
          </ac:picMkLst>
        </pc:picChg>
        <pc:picChg chg="add mod">
          <ac:chgData name="Sandra Hill-Glover" userId="S::shillglover@cnmsocal.org::77d76f1a-c5a5-407a-a696-5ad75d203312" providerId="AD" clId="Web-{D9192655-6B19-A72F-FF91-9169AC92846A}" dt="2024-07-18T05:32:38.586" v="403"/>
          <ac:picMkLst>
            <pc:docMk/>
            <pc:sldMk cId="2573568742" sldId="501"/>
            <ac:picMk id="5" creationId="{059A0FEF-DED4-5D7E-F8B4-699DE83B1938}"/>
          </ac:picMkLst>
        </pc:picChg>
      </pc:sldChg>
      <pc:sldChg chg="del ord">
        <pc:chgData name="Sandra Hill-Glover" userId="S::shillglover@cnmsocal.org::77d76f1a-c5a5-407a-a696-5ad75d203312" providerId="AD" clId="Web-{D9192655-6B19-A72F-FF91-9169AC92846A}" dt="2024-07-18T06:18:20.465" v="822"/>
        <pc:sldMkLst>
          <pc:docMk/>
          <pc:sldMk cId="2145449463" sldId="504"/>
        </pc:sldMkLst>
      </pc:sldChg>
      <pc:sldChg chg="addSp delSp modSp">
        <pc:chgData name="Sandra Hill-Glover" userId="S::shillglover@cnmsocal.org::77d76f1a-c5a5-407a-a696-5ad75d203312" providerId="AD" clId="Web-{D9192655-6B19-A72F-FF91-9169AC92846A}" dt="2024-07-18T06:43:29.963" v="943" actId="20577"/>
        <pc:sldMkLst>
          <pc:docMk/>
          <pc:sldMk cId="3687412087" sldId="506"/>
        </pc:sldMkLst>
        <pc:spChg chg="add del mod">
          <ac:chgData name="Sandra Hill-Glover" userId="S::shillglover@cnmsocal.org::77d76f1a-c5a5-407a-a696-5ad75d203312" providerId="AD" clId="Web-{D9192655-6B19-A72F-FF91-9169AC92846A}" dt="2024-07-18T06:41:46.038" v="928"/>
          <ac:spMkLst>
            <pc:docMk/>
            <pc:sldMk cId="3687412087" sldId="506"/>
            <ac:spMk id="2" creationId="{F7DC4A9A-7CE5-FEDA-B63E-2D62E82F2076}"/>
          </ac:spMkLst>
        </pc:spChg>
        <pc:spChg chg="add mod">
          <ac:chgData name="Sandra Hill-Glover" userId="S::shillglover@cnmsocal.org::77d76f1a-c5a5-407a-a696-5ad75d203312" providerId="AD" clId="Web-{D9192655-6B19-A72F-FF91-9169AC92846A}" dt="2024-07-18T06:43:29.963" v="943" actId="20577"/>
          <ac:spMkLst>
            <pc:docMk/>
            <pc:sldMk cId="3687412087" sldId="506"/>
            <ac:spMk id="3" creationId="{461C9755-11B2-3930-F032-60E87A8CDE57}"/>
          </ac:spMkLst>
        </pc:spChg>
        <pc:spChg chg="del">
          <ac:chgData name="Sandra Hill-Glover" userId="S::shillglover@cnmsocal.org::77d76f1a-c5a5-407a-a696-5ad75d203312" providerId="AD" clId="Web-{D9192655-6B19-A72F-FF91-9169AC92846A}" dt="2024-07-18T06:41:36.397" v="925"/>
          <ac:spMkLst>
            <pc:docMk/>
            <pc:sldMk cId="3687412087" sldId="506"/>
            <ac:spMk id="5" creationId="{3434BFC1-30A3-B963-0352-A84A3B18EC2C}"/>
          </ac:spMkLst>
        </pc:spChg>
      </pc:sldChg>
      <pc:sldChg chg="delSp modSp add del">
        <pc:chgData name="Sandra Hill-Glover" userId="S::shillglover@cnmsocal.org::77d76f1a-c5a5-407a-a696-5ad75d203312" providerId="AD" clId="Web-{D9192655-6B19-A72F-FF91-9169AC92846A}" dt="2024-07-18T05:23:37.819" v="389"/>
        <pc:sldMkLst>
          <pc:docMk/>
          <pc:sldMk cId="3166804591" sldId="507"/>
        </pc:sldMkLst>
        <pc:spChg chg="mod">
          <ac:chgData name="Sandra Hill-Glover" userId="S::shillglover@cnmsocal.org::77d76f1a-c5a5-407a-a696-5ad75d203312" providerId="AD" clId="Web-{D9192655-6B19-A72F-FF91-9169AC92846A}" dt="2024-07-18T05:07:00.024" v="356" actId="1076"/>
          <ac:spMkLst>
            <pc:docMk/>
            <pc:sldMk cId="3166804591" sldId="507"/>
            <ac:spMk id="3" creationId="{00000000-0000-0000-0000-000000000000}"/>
          </ac:spMkLst>
        </pc:spChg>
        <pc:graphicFrameChg chg="mod">
          <ac:chgData name="Sandra Hill-Glover" userId="S::shillglover@cnmsocal.org::77d76f1a-c5a5-407a-a696-5ad75d203312" providerId="AD" clId="Web-{D9192655-6B19-A72F-FF91-9169AC92846A}" dt="2024-07-18T05:07:06.352" v="357" actId="14100"/>
          <ac:graphicFrameMkLst>
            <pc:docMk/>
            <pc:sldMk cId="3166804591" sldId="507"/>
            <ac:graphicFrameMk id="4" creationId="{00000000-0000-0000-0000-000000000000}"/>
          </ac:graphicFrameMkLst>
        </pc:graphicFrameChg>
        <pc:picChg chg="del">
          <ac:chgData name="Sandra Hill-Glover" userId="S::shillglover@cnmsocal.org::77d76f1a-c5a5-407a-a696-5ad75d203312" providerId="AD" clId="Web-{D9192655-6B19-A72F-FF91-9169AC92846A}" dt="2024-07-18T05:06:02.663" v="345"/>
          <ac:picMkLst>
            <pc:docMk/>
            <pc:sldMk cId="3166804591" sldId="507"/>
            <ac:picMk id="6" creationId="{BA4F58E7-A8A5-6E91-1D98-D2E646717291}"/>
          </ac:picMkLst>
        </pc:picChg>
      </pc:sldChg>
      <pc:sldChg chg="add del replId">
        <pc:chgData name="Sandra Hill-Glover" userId="S::shillglover@cnmsocal.org::77d76f1a-c5a5-407a-a696-5ad75d203312" providerId="AD" clId="Web-{D9192655-6B19-A72F-FF91-9169AC92846A}" dt="2024-07-18T05:21:46.863" v="381"/>
        <pc:sldMkLst>
          <pc:docMk/>
          <pc:sldMk cId="120251132" sldId="508"/>
        </pc:sldMkLst>
      </pc:sldChg>
      <pc:sldChg chg="add del">
        <pc:chgData name="Sandra Hill-Glover" userId="S::shillglover@cnmsocal.org::77d76f1a-c5a5-407a-a696-5ad75d203312" providerId="AD" clId="Web-{D9192655-6B19-A72F-FF91-9169AC92846A}" dt="2024-07-18T05:05:51.381" v="344"/>
        <pc:sldMkLst>
          <pc:docMk/>
          <pc:sldMk cId="1919795700" sldId="508"/>
        </pc:sldMkLst>
      </pc:sldChg>
      <pc:sldChg chg="delSp modSp add del">
        <pc:chgData name="Sandra Hill-Glover" userId="S::shillglover@cnmsocal.org::77d76f1a-c5a5-407a-a696-5ad75d203312" providerId="AD" clId="Web-{D9192655-6B19-A72F-FF91-9169AC92846A}" dt="2024-07-18T05:10:38.405" v="364"/>
        <pc:sldMkLst>
          <pc:docMk/>
          <pc:sldMk cId="2845971739" sldId="508"/>
        </pc:sldMkLst>
        <pc:spChg chg="mod">
          <ac:chgData name="Sandra Hill-Glover" userId="S::shillglover@cnmsocal.org::77d76f1a-c5a5-407a-a696-5ad75d203312" providerId="AD" clId="Web-{D9192655-6B19-A72F-FF91-9169AC92846A}" dt="2024-07-18T05:10:08.404" v="363" actId="1076"/>
          <ac:spMkLst>
            <pc:docMk/>
            <pc:sldMk cId="2845971739" sldId="508"/>
            <ac:spMk id="5" creationId="{D587AE20-645A-23F8-786B-E4DBFA96A2EF}"/>
          </ac:spMkLst>
        </pc:spChg>
        <pc:picChg chg="del">
          <ac:chgData name="Sandra Hill-Glover" userId="S::shillglover@cnmsocal.org::77d76f1a-c5a5-407a-a696-5ad75d203312" providerId="AD" clId="Web-{D9192655-6B19-A72F-FF91-9169AC92846A}" dt="2024-07-18T05:09:43.451" v="362"/>
          <ac:picMkLst>
            <pc:docMk/>
            <pc:sldMk cId="2845971739" sldId="508"/>
            <ac:picMk id="12" creationId="{805ADF72-9DBF-E76C-7B22-9A37CFD9908D}"/>
          </ac:picMkLst>
        </pc:picChg>
      </pc:sldChg>
      <pc:sldChg chg="add del">
        <pc:chgData name="Sandra Hill-Glover" userId="S::shillglover@cnmsocal.org::77d76f1a-c5a5-407a-a696-5ad75d203312" providerId="AD" clId="Web-{D9192655-6B19-A72F-FF91-9169AC92846A}" dt="2024-07-18T05:05:49.725" v="343"/>
        <pc:sldMkLst>
          <pc:docMk/>
          <pc:sldMk cId="1728159518" sldId="509"/>
        </pc:sldMkLst>
      </pc:sldChg>
      <pc:sldChg chg="addSp delSp modSp new mod setBg setClrOvrMap">
        <pc:chgData name="Sandra Hill-Glover" userId="S::shillglover@cnmsocal.org::77d76f1a-c5a5-407a-a696-5ad75d203312" providerId="AD" clId="Web-{D9192655-6B19-A72F-FF91-9169AC92846A}" dt="2024-07-18T05:23:00.631" v="388"/>
        <pc:sldMkLst>
          <pc:docMk/>
          <pc:sldMk cId="3797647055" sldId="509"/>
        </pc:sldMkLst>
        <pc:spChg chg="del mod ord">
          <ac:chgData name="Sandra Hill-Glover" userId="S::shillglover@cnmsocal.org::77d76f1a-c5a5-407a-a696-5ad75d203312" providerId="AD" clId="Web-{D9192655-6B19-A72F-FF91-9169AC92846A}" dt="2024-07-18T05:22:54.537" v="387"/>
          <ac:spMkLst>
            <pc:docMk/>
            <pc:sldMk cId="3797647055" sldId="509"/>
            <ac:spMk id="2" creationId="{88974C71-7254-9AB0-94DD-DFC09191C913}"/>
          </ac:spMkLst>
        </pc:spChg>
        <pc:spChg chg="add del">
          <ac:chgData name="Sandra Hill-Glover" userId="S::shillglover@cnmsocal.org::77d76f1a-c5a5-407a-a696-5ad75d203312" providerId="AD" clId="Web-{D9192655-6B19-A72F-FF91-9169AC92846A}" dt="2024-07-18T05:23:00.631" v="388"/>
          <ac:spMkLst>
            <pc:docMk/>
            <pc:sldMk cId="3797647055" sldId="509"/>
            <ac:spMk id="9" creationId="{71B2258F-86CA-4D4D-8270-BC05FCDEBFB3}"/>
          </ac:spMkLst>
        </pc:spChg>
        <pc:spChg chg="add">
          <ac:chgData name="Sandra Hill-Glover" userId="S::shillglover@cnmsocal.org::77d76f1a-c5a5-407a-a696-5ad75d203312" providerId="AD" clId="Web-{D9192655-6B19-A72F-FF91-9169AC92846A}" dt="2024-07-18T05:23:00.631" v="388"/>
          <ac:spMkLst>
            <pc:docMk/>
            <pc:sldMk cId="3797647055" sldId="509"/>
            <ac:spMk id="14" creationId="{42A4FC2C-047E-45A5-965D-8E1E3BF09BC6}"/>
          </ac:spMkLst>
        </pc:spChg>
        <pc:picChg chg="add del mod">
          <ac:chgData name="Sandra Hill-Glover" userId="S::shillglover@cnmsocal.org::77d76f1a-c5a5-407a-a696-5ad75d203312" providerId="AD" clId="Web-{D9192655-6B19-A72F-FF91-9169AC92846A}" dt="2024-07-18T05:22:26.520" v="384"/>
          <ac:picMkLst>
            <pc:docMk/>
            <pc:sldMk cId="3797647055" sldId="509"/>
            <ac:picMk id="3" creationId="{EB27BFDC-FE99-DED2-25EE-0AB7B889D343}"/>
          </ac:picMkLst>
        </pc:picChg>
        <pc:picChg chg="add mod">
          <ac:chgData name="Sandra Hill-Glover" userId="S::shillglover@cnmsocal.org::77d76f1a-c5a5-407a-a696-5ad75d203312" providerId="AD" clId="Web-{D9192655-6B19-A72F-FF91-9169AC92846A}" dt="2024-07-18T05:23:00.631" v="388"/>
          <ac:picMkLst>
            <pc:docMk/>
            <pc:sldMk cId="3797647055" sldId="509"/>
            <ac:picMk id="4" creationId="{E0DBD4DE-3A09-ACA1-5061-BDF408419B56}"/>
          </ac:picMkLst>
        </pc:picChg>
      </pc:sldChg>
      <pc:sldChg chg="addSp delSp modSp new mod setBg">
        <pc:chgData name="Sandra Hill-Glover" userId="S::shillglover@cnmsocal.org::77d76f1a-c5a5-407a-a696-5ad75d203312" providerId="AD" clId="Web-{D9192655-6B19-A72F-FF91-9169AC92846A}" dt="2024-07-18T05:35:44.560" v="418" actId="14100"/>
        <pc:sldMkLst>
          <pc:docMk/>
          <pc:sldMk cId="697501234" sldId="510"/>
        </pc:sldMkLst>
        <pc:spChg chg="del mod ord">
          <ac:chgData name="Sandra Hill-Glover" userId="S::shillglover@cnmsocal.org::77d76f1a-c5a5-407a-a696-5ad75d203312" providerId="AD" clId="Web-{D9192655-6B19-A72F-FF91-9169AC92846A}" dt="2024-07-18T05:34:46.277" v="409"/>
          <ac:spMkLst>
            <pc:docMk/>
            <pc:sldMk cId="697501234" sldId="510"/>
            <ac:spMk id="2" creationId="{92752492-FDC1-E30E-086C-218F3816A707}"/>
          </ac:spMkLst>
        </pc:spChg>
        <pc:spChg chg="add del">
          <ac:chgData name="Sandra Hill-Glover" userId="S::shillglover@cnmsocal.org::77d76f1a-c5a5-407a-a696-5ad75d203312" providerId="AD" clId="Web-{D9192655-6B19-A72F-FF91-9169AC92846A}" dt="2024-07-18T05:34:40.496" v="407"/>
          <ac:spMkLst>
            <pc:docMk/>
            <pc:sldMk cId="697501234" sldId="510"/>
            <ac:spMk id="8" creationId="{C1DD1A8A-57D5-4A81-AD04-532B043C5611}"/>
          </ac:spMkLst>
        </pc:spChg>
        <pc:spChg chg="add del">
          <ac:chgData name="Sandra Hill-Glover" userId="S::shillglover@cnmsocal.org::77d76f1a-c5a5-407a-a696-5ad75d203312" providerId="AD" clId="Web-{D9192655-6B19-A72F-FF91-9169AC92846A}" dt="2024-07-18T05:34:40.496" v="407"/>
          <ac:spMkLst>
            <pc:docMk/>
            <pc:sldMk cId="697501234" sldId="510"/>
            <ac:spMk id="10" creationId="{007891EC-4501-44ED-A8C8-B11B6DB767AB}"/>
          </ac:spMkLst>
        </pc:spChg>
        <pc:spChg chg="add del">
          <ac:chgData name="Sandra Hill-Glover" userId="S::shillglover@cnmsocal.org::77d76f1a-c5a5-407a-a696-5ad75d203312" providerId="AD" clId="Web-{D9192655-6B19-A72F-FF91-9169AC92846A}" dt="2024-07-18T05:34:49.340" v="410"/>
          <ac:spMkLst>
            <pc:docMk/>
            <pc:sldMk cId="697501234" sldId="510"/>
            <ac:spMk id="12" creationId="{D4771268-CB57-404A-9271-370EB28F6090}"/>
          </ac:spMkLst>
        </pc:spChg>
        <pc:picChg chg="add mod">
          <ac:chgData name="Sandra Hill-Glover" userId="S::shillglover@cnmsocal.org::77d76f1a-c5a5-407a-a696-5ad75d203312" providerId="AD" clId="Web-{D9192655-6B19-A72F-FF91-9169AC92846A}" dt="2024-07-18T05:35:44.560" v="418" actId="14100"/>
          <ac:picMkLst>
            <pc:docMk/>
            <pc:sldMk cId="697501234" sldId="510"/>
            <ac:picMk id="3" creationId="{BC870C3A-0B1B-20D5-CBAB-CD7C18D258AD}"/>
          </ac:picMkLst>
        </pc:picChg>
      </pc:sldChg>
      <pc:sldChg chg="new del">
        <pc:chgData name="Sandra Hill-Glover" userId="S::shillglover@cnmsocal.org::77d76f1a-c5a5-407a-a696-5ad75d203312" providerId="AD" clId="Web-{D9192655-6B19-A72F-FF91-9169AC92846A}" dt="2024-07-18T05:40:20.881" v="460"/>
        <pc:sldMkLst>
          <pc:docMk/>
          <pc:sldMk cId="673167499" sldId="511"/>
        </pc:sldMkLst>
      </pc:sldChg>
      <pc:sldChg chg="addSp modSp add mod ord replId setBg">
        <pc:chgData name="Sandra Hill-Glover" userId="S::shillglover@cnmsocal.org::77d76f1a-c5a5-407a-a696-5ad75d203312" providerId="AD" clId="Web-{D9192655-6B19-A72F-FF91-9169AC92846A}" dt="2024-07-18T06:18:46.075" v="823"/>
        <pc:sldMkLst>
          <pc:docMk/>
          <pc:sldMk cId="1986468412" sldId="511"/>
        </pc:sldMkLst>
        <pc:spChg chg="mod">
          <ac:chgData name="Sandra Hill-Glover" userId="S::shillglover@cnmsocal.org::77d76f1a-c5a5-407a-a696-5ad75d203312" providerId="AD" clId="Web-{D9192655-6B19-A72F-FF91-9169AC92846A}" dt="2024-07-18T06:07:01.710" v="571" actId="20577"/>
          <ac:spMkLst>
            <pc:docMk/>
            <pc:sldMk cId="1986468412" sldId="511"/>
            <ac:spMk id="2" creationId="{4E5BA524-3652-7B76-2F21-ADF1738F18C1}"/>
          </ac:spMkLst>
        </pc:spChg>
        <pc:spChg chg="add">
          <ac:chgData name="Sandra Hill-Glover" userId="S::shillglover@cnmsocal.org::77d76f1a-c5a5-407a-a696-5ad75d203312" providerId="AD" clId="Web-{D9192655-6B19-A72F-FF91-9169AC92846A}" dt="2024-07-18T06:03:42.142" v="539"/>
          <ac:spMkLst>
            <pc:docMk/>
            <pc:sldMk cId="1986468412" sldId="511"/>
            <ac:spMk id="8" creationId="{A8384FB5-9ADC-4DDC-881B-597D56F5B15D}"/>
          </ac:spMkLst>
        </pc:spChg>
        <pc:spChg chg="add">
          <ac:chgData name="Sandra Hill-Glover" userId="S::shillglover@cnmsocal.org::77d76f1a-c5a5-407a-a696-5ad75d203312" providerId="AD" clId="Web-{D9192655-6B19-A72F-FF91-9169AC92846A}" dt="2024-07-18T06:03:42.142" v="539"/>
          <ac:spMkLst>
            <pc:docMk/>
            <pc:sldMk cId="1986468412" sldId="511"/>
            <ac:spMk id="10" creationId="{91E5A9A7-95C6-4F4F-B00E-C82E07FE62EF}"/>
          </ac:spMkLst>
        </pc:spChg>
        <pc:spChg chg="add">
          <ac:chgData name="Sandra Hill-Glover" userId="S::shillglover@cnmsocal.org::77d76f1a-c5a5-407a-a696-5ad75d203312" providerId="AD" clId="Web-{D9192655-6B19-A72F-FF91-9169AC92846A}" dt="2024-07-18T06:03:42.142" v="539"/>
          <ac:spMkLst>
            <pc:docMk/>
            <pc:sldMk cId="1986468412" sldId="511"/>
            <ac:spMk id="12" creationId="{D07DD2DE-F619-49DD-B5E7-03A290FF4ED1}"/>
          </ac:spMkLst>
        </pc:spChg>
        <pc:spChg chg="add">
          <ac:chgData name="Sandra Hill-Glover" userId="S::shillglover@cnmsocal.org::77d76f1a-c5a5-407a-a696-5ad75d203312" providerId="AD" clId="Web-{D9192655-6B19-A72F-FF91-9169AC92846A}" dt="2024-07-18T06:03:42.142" v="539"/>
          <ac:spMkLst>
            <pc:docMk/>
            <pc:sldMk cId="1986468412" sldId="511"/>
            <ac:spMk id="14" creationId="{85149191-5F60-4A28-AAFF-039F96B0F3EC}"/>
          </ac:spMkLst>
        </pc:spChg>
        <pc:spChg chg="add">
          <ac:chgData name="Sandra Hill-Glover" userId="S::shillglover@cnmsocal.org::77d76f1a-c5a5-407a-a696-5ad75d203312" providerId="AD" clId="Web-{D9192655-6B19-A72F-FF91-9169AC92846A}" dt="2024-07-18T06:03:42.142" v="539"/>
          <ac:spMkLst>
            <pc:docMk/>
            <pc:sldMk cId="1986468412" sldId="511"/>
            <ac:spMk id="16" creationId="{F8260ED5-17F7-4158-B241-D51DD4CF1B7E}"/>
          </ac:spMkLst>
        </pc:spChg>
        <pc:picChg chg="add mod">
          <ac:chgData name="Sandra Hill-Glover" userId="S::shillglover@cnmsocal.org::77d76f1a-c5a5-407a-a696-5ad75d203312" providerId="AD" clId="Web-{D9192655-6B19-A72F-FF91-9169AC92846A}" dt="2024-07-18T06:05:43.333" v="555" actId="14100"/>
          <ac:picMkLst>
            <pc:docMk/>
            <pc:sldMk cId="1986468412" sldId="511"/>
            <ac:picMk id="3" creationId="{B1860A6B-38B7-47C9-BB02-E65DE3ED248F}"/>
          </ac:picMkLst>
        </pc:picChg>
      </pc:sldChg>
      <pc:sldChg chg="addSp delSp modSp add ord">
        <pc:chgData name="Sandra Hill-Glover" userId="S::shillglover@cnmsocal.org::77d76f1a-c5a5-407a-a696-5ad75d203312" providerId="AD" clId="Web-{D9192655-6B19-A72F-FF91-9169AC92846A}" dt="2024-07-18T06:19:14.732" v="825"/>
        <pc:sldMkLst>
          <pc:docMk/>
          <pc:sldMk cId="1119157393" sldId="512"/>
        </pc:sldMkLst>
        <pc:spChg chg="mod">
          <ac:chgData name="Sandra Hill-Glover" userId="S::shillglover@cnmsocal.org::77d76f1a-c5a5-407a-a696-5ad75d203312" providerId="AD" clId="Web-{D9192655-6B19-A72F-FF91-9169AC92846A}" dt="2024-07-18T05:47:51.269" v="508" actId="20577"/>
          <ac:spMkLst>
            <pc:docMk/>
            <pc:sldMk cId="1119157393" sldId="512"/>
            <ac:spMk id="2" creationId="{7D01BB8D-3D63-0AEE-511D-CC6197E47E1E}"/>
          </ac:spMkLst>
        </pc:spChg>
        <pc:spChg chg="add del mod">
          <ac:chgData name="Sandra Hill-Glover" userId="S::shillglover@cnmsocal.org::77d76f1a-c5a5-407a-a696-5ad75d203312" providerId="AD" clId="Web-{D9192655-6B19-A72F-FF91-9169AC92846A}" dt="2024-07-18T05:49:46.742" v="519"/>
          <ac:spMkLst>
            <pc:docMk/>
            <pc:sldMk cId="1119157393" sldId="512"/>
            <ac:spMk id="213" creationId="{00000000-0000-0000-0000-000000000000}"/>
          </ac:spMkLst>
        </pc:spChg>
        <pc:spChg chg="mod">
          <ac:chgData name="Sandra Hill-Glover" userId="S::shillglover@cnmsocal.org::77d76f1a-c5a5-407a-a696-5ad75d203312" providerId="AD" clId="Web-{D9192655-6B19-A72F-FF91-9169AC92846A}" dt="2024-07-18T05:47:19.925" v="505" actId="20577"/>
          <ac:spMkLst>
            <pc:docMk/>
            <pc:sldMk cId="1119157393" sldId="512"/>
            <ac:spMk id="214" creationId="{00000000-0000-0000-0000-000000000000}"/>
          </ac:spMkLst>
        </pc:spChg>
        <pc:spChg chg="mod">
          <ac:chgData name="Sandra Hill-Glover" userId="S::shillglover@cnmsocal.org::77d76f1a-c5a5-407a-a696-5ad75d203312" providerId="AD" clId="Web-{D9192655-6B19-A72F-FF91-9169AC92846A}" dt="2024-07-18T05:46:39.455" v="501" actId="20577"/>
          <ac:spMkLst>
            <pc:docMk/>
            <pc:sldMk cId="1119157393" sldId="512"/>
            <ac:spMk id="215" creationId="{00000000-0000-0000-0000-000000000000}"/>
          </ac:spMkLst>
        </pc:spChg>
        <pc:spChg chg="mod">
          <ac:chgData name="Sandra Hill-Glover" userId="S::shillglover@cnmsocal.org::77d76f1a-c5a5-407a-a696-5ad75d203312" providerId="AD" clId="Web-{D9192655-6B19-A72F-FF91-9169AC92846A}" dt="2024-07-18T05:48:07.582" v="509" actId="1076"/>
          <ac:spMkLst>
            <pc:docMk/>
            <pc:sldMk cId="1119157393" sldId="512"/>
            <ac:spMk id="216" creationId="{00000000-0000-0000-0000-000000000000}"/>
          </ac:spMkLst>
        </pc:spChg>
        <pc:graphicFrameChg chg="add del">
          <ac:chgData name="Sandra Hill-Glover" userId="S::shillglover@cnmsocal.org::77d76f1a-c5a5-407a-a696-5ad75d203312" providerId="AD" clId="Web-{D9192655-6B19-A72F-FF91-9169AC92846A}" dt="2024-07-18T05:48:48.755" v="511"/>
          <ac:graphicFrameMkLst>
            <pc:docMk/>
            <pc:sldMk cId="1119157393" sldId="512"/>
            <ac:graphicFrameMk id="218" creationId="{1B3D9BA9-DBAB-6785-6C19-B9F17543318D}"/>
          </ac:graphicFrameMkLst>
        </pc:graphicFrameChg>
        <pc:graphicFrameChg chg="add del">
          <ac:chgData name="Sandra Hill-Glover" userId="S::shillglover@cnmsocal.org::77d76f1a-c5a5-407a-a696-5ad75d203312" providerId="AD" clId="Web-{D9192655-6B19-A72F-FF91-9169AC92846A}" dt="2024-07-18T05:49:02.959" v="513"/>
          <ac:graphicFrameMkLst>
            <pc:docMk/>
            <pc:sldMk cId="1119157393" sldId="512"/>
            <ac:graphicFrameMk id="220" creationId="{DFE52B5F-2BCD-A9AB-8F76-7D8C3EE5B928}"/>
          </ac:graphicFrameMkLst>
        </pc:graphicFrameChg>
        <pc:graphicFrameChg chg="add del">
          <ac:chgData name="Sandra Hill-Glover" userId="S::shillglover@cnmsocal.org::77d76f1a-c5a5-407a-a696-5ad75d203312" providerId="AD" clId="Web-{D9192655-6B19-A72F-FF91-9169AC92846A}" dt="2024-07-18T05:49:07.240" v="515"/>
          <ac:graphicFrameMkLst>
            <pc:docMk/>
            <pc:sldMk cId="1119157393" sldId="512"/>
            <ac:graphicFrameMk id="222" creationId="{D096E503-500B-FB4D-8E1E-598DCE280437}"/>
          </ac:graphicFrameMkLst>
        </pc:graphicFrameChg>
        <pc:graphicFrameChg chg="add del">
          <ac:chgData name="Sandra Hill-Glover" userId="S::shillglover@cnmsocal.org::77d76f1a-c5a5-407a-a696-5ad75d203312" providerId="AD" clId="Web-{D9192655-6B19-A72F-FF91-9169AC92846A}" dt="2024-07-18T05:49:10.240" v="517"/>
          <ac:graphicFrameMkLst>
            <pc:docMk/>
            <pc:sldMk cId="1119157393" sldId="512"/>
            <ac:graphicFrameMk id="224" creationId="{DFE52B5F-2BCD-A9AB-8F76-7D8C3EE5B928}"/>
          </ac:graphicFrameMkLst>
        </pc:graphicFrameChg>
        <pc:graphicFrameChg chg="add del">
          <ac:chgData name="Sandra Hill-Glover" userId="S::shillglover@cnmsocal.org::77d76f1a-c5a5-407a-a696-5ad75d203312" providerId="AD" clId="Web-{D9192655-6B19-A72F-FF91-9169AC92846A}" dt="2024-07-18T05:49:46.742" v="519"/>
          <ac:graphicFrameMkLst>
            <pc:docMk/>
            <pc:sldMk cId="1119157393" sldId="512"/>
            <ac:graphicFrameMk id="226" creationId="{1B3D9BA9-DBAB-6785-6C19-B9F17543318D}"/>
          </ac:graphicFrameMkLst>
        </pc:graphicFrameChg>
        <pc:picChg chg="del">
          <ac:chgData name="Sandra Hill-Glover" userId="S::shillglover@cnmsocal.org::77d76f1a-c5a5-407a-a696-5ad75d203312" providerId="AD" clId="Web-{D9192655-6B19-A72F-FF91-9169AC92846A}" dt="2024-07-18T05:43:04.339" v="469"/>
          <ac:picMkLst>
            <pc:docMk/>
            <pc:sldMk cId="1119157393" sldId="512"/>
            <ac:picMk id="3" creationId="{83399922-593C-ADB3-02BA-73BB6F463082}"/>
          </ac:picMkLst>
        </pc:picChg>
      </pc:sldChg>
      <pc:sldChg chg="add del">
        <pc:chgData name="Sandra Hill-Glover" userId="S::shillglover@cnmsocal.org::77d76f1a-c5a5-407a-a696-5ad75d203312" providerId="AD" clId="Web-{D9192655-6B19-A72F-FF91-9169AC92846A}" dt="2024-07-18T05:41:59.056" v="465"/>
        <pc:sldMkLst>
          <pc:docMk/>
          <pc:sldMk cId="4273492909" sldId="512"/>
        </pc:sldMkLst>
      </pc:sldChg>
      <pc:sldChg chg="addSp modSp new mod setBg">
        <pc:chgData name="Sandra Hill-Glover" userId="S::shillglover@cnmsocal.org::77d76f1a-c5a5-407a-a696-5ad75d203312" providerId="AD" clId="Web-{D9192655-6B19-A72F-FF91-9169AC92846A}" dt="2024-07-18T05:59:58.760" v="537" actId="14100"/>
        <pc:sldMkLst>
          <pc:docMk/>
          <pc:sldMk cId="4007245407" sldId="513"/>
        </pc:sldMkLst>
        <pc:spChg chg="add">
          <ac:chgData name="Sandra Hill-Glover" userId="S::shillglover@cnmsocal.org::77d76f1a-c5a5-407a-a696-5ad75d203312" providerId="AD" clId="Web-{D9192655-6B19-A72F-FF91-9169AC92846A}" dt="2024-07-18T05:59:12.587" v="535"/>
          <ac:spMkLst>
            <pc:docMk/>
            <pc:sldMk cId="4007245407" sldId="513"/>
            <ac:spMk id="7" creationId="{AB8C311F-7253-4AED-9701-7FC0708C41C7}"/>
          </ac:spMkLst>
        </pc:spChg>
        <pc:spChg chg="add">
          <ac:chgData name="Sandra Hill-Glover" userId="S::shillglover@cnmsocal.org::77d76f1a-c5a5-407a-a696-5ad75d203312" providerId="AD" clId="Web-{D9192655-6B19-A72F-FF91-9169AC92846A}" dt="2024-07-18T05:59:12.587" v="535"/>
          <ac:spMkLst>
            <pc:docMk/>
            <pc:sldMk cId="4007245407" sldId="513"/>
            <ac:spMk id="9" creationId="{E2384209-CB15-4CDF-9D31-C44FD9A3F20D}"/>
          </ac:spMkLst>
        </pc:spChg>
        <pc:spChg chg="add">
          <ac:chgData name="Sandra Hill-Glover" userId="S::shillglover@cnmsocal.org::77d76f1a-c5a5-407a-a696-5ad75d203312" providerId="AD" clId="Web-{D9192655-6B19-A72F-FF91-9169AC92846A}" dt="2024-07-18T05:59:12.587" v="535"/>
          <ac:spMkLst>
            <pc:docMk/>
            <pc:sldMk cId="4007245407" sldId="513"/>
            <ac:spMk id="11" creationId="{2633B3B5-CC90-43F0-8714-D31D1F3F0209}"/>
          </ac:spMkLst>
        </pc:spChg>
        <pc:spChg chg="add">
          <ac:chgData name="Sandra Hill-Glover" userId="S::shillglover@cnmsocal.org::77d76f1a-c5a5-407a-a696-5ad75d203312" providerId="AD" clId="Web-{D9192655-6B19-A72F-FF91-9169AC92846A}" dt="2024-07-18T05:59:12.587" v="535"/>
          <ac:spMkLst>
            <pc:docMk/>
            <pc:sldMk cId="4007245407" sldId="513"/>
            <ac:spMk id="13" creationId="{A8D57A06-A426-446D-B02C-A2DC6B62E45E}"/>
          </ac:spMkLst>
        </pc:spChg>
        <pc:picChg chg="add mod">
          <ac:chgData name="Sandra Hill-Glover" userId="S::shillglover@cnmsocal.org::77d76f1a-c5a5-407a-a696-5ad75d203312" providerId="AD" clId="Web-{D9192655-6B19-A72F-FF91-9169AC92846A}" dt="2024-07-18T05:59:58.760" v="537" actId="14100"/>
          <ac:picMkLst>
            <pc:docMk/>
            <pc:sldMk cId="4007245407" sldId="513"/>
            <ac:picMk id="2" creationId="{BA147FBC-E1BB-E73F-B6FC-350F79BF907F}"/>
          </ac:picMkLst>
        </pc:picChg>
      </pc:sldChg>
      <pc:sldChg chg="add replId">
        <pc:chgData name="Sandra Hill-Glover" userId="S::shillglover@cnmsocal.org::77d76f1a-c5a5-407a-a696-5ad75d203312" providerId="AD" clId="Web-{D9192655-6B19-A72F-FF91-9169AC92846A}" dt="2024-07-18T06:31:35.332" v="850"/>
        <pc:sldMkLst>
          <pc:docMk/>
          <pc:sldMk cId="302208861" sldId="514"/>
        </pc:sldMkLst>
      </pc:sldChg>
      <pc:sldChg chg="modSp new ord">
        <pc:chgData name="Sandra Hill-Glover" userId="S::shillglover@cnmsocal.org::77d76f1a-c5a5-407a-a696-5ad75d203312" providerId="AD" clId="Web-{D9192655-6B19-A72F-FF91-9169AC92846A}" dt="2024-07-18T06:35:56.590" v="917"/>
        <pc:sldMkLst>
          <pc:docMk/>
          <pc:sldMk cId="3381504782" sldId="515"/>
        </pc:sldMkLst>
        <pc:spChg chg="mod">
          <ac:chgData name="Sandra Hill-Glover" userId="S::shillglover@cnmsocal.org::77d76f1a-c5a5-407a-a696-5ad75d203312" providerId="AD" clId="Web-{D9192655-6B19-A72F-FF91-9169AC92846A}" dt="2024-07-18T06:33:09.382" v="873" actId="20577"/>
          <ac:spMkLst>
            <pc:docMk/>
            <pc:sldMk cId="3381504782" sldId="515"/>
            <ac:spMk id="2" creationId="{022BB8B1-79A2-EC7E-5E56-877E137A3660}"/>
          </ac:spMkLst>
        </pc:spChg>
        <pc:spChg chg="mod">
          <ac:chgData name="Sandra Hill-Glover" userId="S::shillglover@cnmsocal.org::77d76f1a-c5a5-407a-a696-5ad75d203312" providerId="AD" clId="Web-{D9192655-6B19-A72F-FF91-9169AC92846A}" dt="2024-07-18T06:33:41.836" v="904" actId="20577"/>
          <ac:spMkLst>
            <pc:docMk/>
            <pc:sldMk cId="3381504782" sldId="515"/>
            <ac:spMk id="3" creationId="{D6082041-C6BB-A4C1-865F-5BCAE8A751A5}"/>
          </ac:spMkLst>
        </pc:spChg>
      </pc:sldChg>
      <pc:sldChg chg="modSp new">
        <pc:chgData name="Sandra Hill-Glover" userId="S::shillglover@cnmsocal.org::77d76f1a-c5a5-407a-a696-5ad75d203312" providerId="AD" clId="Web-{D9192655-6B19-A72F-FF91-9169AC92846A}" dt="2024-07-18T06:35:35.480" v="913" actId="20577"/>
        <pc:sldMkLst>
          <pc:docMk/>
          <pc:sldMk cId="1277260653" sldId="516"/>
        </pc:sldMkLst>
        <pc:spChg chg="mod">
          <ac:chgData name="Sandra Hill-Glover" userId="S::shillglover@cnmsocal.org::77d76f1a-c5a5-407a-a696-5ad75d203312" providerId="AD" clId="Web-{D9192655-6B19-A72F-FF91-9169AC92846A}" dt="2024-07-18T06:35:21.636" v="909" actId="20577"/>
          <ac:spMkLst>
            <pc:docMk/>
            <pc:sldMk cId="1277260653" sldId="516"/>
            <ac:spMk id="2" creationId="{DEC09380-91EA-B705-6025-D1867D15E933}"/>
          </ac:spMkLst>
        </pc:spChg>
        <pc:spChg chg="mod">
          <ac:chgData name="Sandra Hill-Glover" userId="S::shillglover@cnmsocal.org::77d76f1a-c5a5-407a-a696-5ad75d203312" providerId="AD" clId="Web-{D9192655-6B19-A72F-FF91-9169AC92846A}" dt="2024-07-18T06:35:35.480" v="913" actId="20577"/>
          <ac:spMkLst>
            <pc:docMk/>
            <pc:sldMk cId="1277260653" sldId="516"/>
            <ac:spMk id="3" creationId="{AF33057F-97FD-6FEE-C75F-B49C1540A6A2}"/>
          </ac:spMkLst>
        </pc:spChg>
      </pc:sldChg>
      <pc:sldMasterChg chg="add addSldLayout">
        <pc:chgData name="Sandra Hill-Glover" userId="S::shillglover@cnmsocal.org::77d76f1a-c5a5-407a-a696-5ad75d203312" providerId="AD" clId="Web-{D9192655-6B19-A72F-FF91-9169AC92846A}" dt="2024-07-18T05:09:37.560" v="361"/>
        <pc:sldMasterMkLst>
          <pc:docMk/>
          <pc:sldMasterMk cId="290165319" sldId="2147483648"/>
        </pc:sldMasterMkLst>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2320001964" sldId="2147483649"/>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2970209848" sldId="2147483651"/>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310035665" sldId="2147483652"/>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500420990" sldId="2147483653"/>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3750925615" sldId="2147483654"/>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391647020" sldId="2147483655"/>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828776076" sldId="2147483656"/>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911034167" sldId="2147483657"/>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414278443" sldId="2147483660"/>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103375963" sldId="2147483661"/>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2145292124" sldId="2147483662"/>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832621177" sldId="2147483663"/>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1172852212" sldId="2147483664"/>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4269461441" sldId="2147483666"/>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4087208696" sldId="2147483668"/>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519842593" sldId="2147483670"/>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3008081712" sldId="2147483671"/>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3803088644" sldId="2147483674"/>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3138910907" sldId="2147483675"/>
          </pc:sldLayoutMkLst>
        </pc:sldLayoutChg>
        <pc:sldLayoutChg chg="add">
          <pc:chgData name="Sandra Hill-Glover" userId="S::shillglover@cnmsocal.org::77d76f1a-c5a5-407a-a696-5ad75d203312" providerId="AD" clId="Web-{D9192655-6B19-A72F-FF91-9169AC92846A}" dt="2024-07-18T05:09:37.560" v="361"/>
          <pc:sldLayoutMkLst>
            <pc:docMk/>
            <pc:sldMasterMk cId="290165319" sldId="2147483648"/>
            <pc:sldLayoutMk cId="2448122266" sldId="2147483678"/>
          </pc:sldLayoutMkLst>
        </pc:sldLayoutChg>
      </pc:sldMasterChg>
      <pc:sldMasterChg chg="addSldLayout modSldLayout">
        <pc:chgData name="Sandra Hill-Glover" userId="S::shillglover@cnmsocal.org::77d76f1a-c5a5-407a-a696-5ad75d203312" providerId="AD" clId="Web-{D9192655-6B19-A72F-FF91-9169AC92846A}" dt="2024-07-18T05:42:57.698" v="468"/>
        <pc:sldMasterMkLst>
          <pc:docMk/>
          <pc:sldMasterMk cId="3627558631" sldId="2147483694"/>
        </pc:sldMasterMkLst>
        <pc:sldLayoutChg chg="add">
          <pc:chgData name="Sandra Hill-Glover" userId="S::shillglover@cnmsocal.org::77d76f1a-c5a5-407a-a696-5ad75d203312" providerId="AD" clId="Web-{D9192655-6B19-A72F-FF91-9169AC92846A}" dt="2024-07-18T05:05:00.926" v="340"/>
          <pc:sldLayoutMkLst>
            <pc:docMk/>
            <pc:sldMasterMk cId="3627558631" sldId="2147483694"/>
            <pc:sldLayoutMk cId="1628768603" sldId="2147483723"/>
          </pc:sldLayoutMkLst>
        </pc:sldLayoutChg>
        <pc:sldLayoutChg chg="replId">
          <pc:chgData name="Sandra Hill-Glover" userId="S::shillglover@cnmsocal.org::77d76f1a-c5a5-407a-a696-5ad75d203312" providerId="AD" clId="Web-{D9192655-6B19-A72F-FF91-9169AC92846A}" dt="2024-07-18T05:09:37.560" v="361"/>
          <pc:sldLayoutMkLst>
            <pc:docMk/>
            <pc:sldMasterMk cId="3627558631" sldId="2147483694"/>
            <pc:sldLayoutMk cId="2402525513" sldId="2147483791"/>
          </pc:sldLayoutMkLst>
        </pc:sldLayoutChg>
        <pc:sldLayoutChg chg="add">
          <pc:chgData name="Sandra Hill-Glover" userId="S::shillglover@cnmsocal.org::77d76f1a-c5a5-407a-a696-5ad75d203312" providerId="AD" clId="Web-{D9192655-6B19-A72F-FF91-9169AC92846A}" dt="2024-07-18T05:42:57.698" v="468"/>
          <pc:sldLayoutMkLst>
            <pc:docMk/>
            <pc:sldMasterMk cId="3627558631" sldId="2147483694"/>
            <pc:sldLayoutMk cId="1254584555" sldId="2147483792"/>
          </pc:sldLayoutMkLst>
        </pc:sldLayoutChg>
      </pc:sldMasterChg>
      <pc:sldMasterChg chg="add addSldLayout">
        <pc:chgData name="Sandra Hill-Glover" userId="S::shillglover@cnmsocal.org::77d76f1a-c5a5-407a-a696-5ad75d203312" providerId="AD" clId="Web-{D9192655-6B19-A72F-FF91-9169AC92846A}" dt="2024-07-18T05:05:43.131" v="342"/>
        <pc:sldMasterMkLst>
          <pc:docMk/>
          <pc:sldMasterMk cId="283933941" sldId="2147483752"/>
        </pc:sldMasterMkLst>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441130008" sldId="2147483753"/>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288951789" sldId="2147483754"/>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638920468" sldId="2147483755"/>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4126955741" sldId="2147483756"/>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200894705" sldId="2147483757"/>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851741281" sldId="2147483758"/>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181565949" sldId="2147483759"/>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581476656" sldId="2147483760"/>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740775053" sldId="2147483761"/>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638134959" sldId="2147483762"/>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546546958" sldId="2147483763"/>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715684613" sldId="2147483764"/>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199997316" sldId="2147483765"/>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568836549" sldId="2147483766"/>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248420366" sldId="2147483767"/>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829186415" sldId="2147483768"/>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39432628" sldId="2147483769"/>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249154881" sldId="2147483770"/>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543169506" sldId="2147483771"/>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859402837" sldId="2147483772"/>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691149546" sldId="2147483773"/>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936219028" sldId="2147483774"/>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542430577" sldId="2147483775"/>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444072589" sldId="2147483776"/>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481292063" sldId="2147483777"/>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863862138" sldId="2147483778"/>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3341585294" sldId="2147483779"/>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544918012" sldId="2147483780"/>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577184680" sldId="2147483781"/>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83040666" sldId="2147483782"/>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288532293" sldId="2147483783"/>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882984528" sldId="2147483784"/>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888951070" sldId="2147483785"/>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2713395526" sldId="2147483786"/>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1223422783" sldId="2147483787"/>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4271738575" sldId="2147483788"/>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463697837" sldId="2147483789"/>
          </pc:sldLayoutMkLst>
        </pc:sldLayoutChg>
        <pc:sldLayoutChg chg="add">
          <pc:chgData name="Sandra Hill-Glover" userId="S::shillglover@cnmsocal.org::77d76f1a-c5a5-407a-a696-5ad75d203312" providerId="AD" clId="Web-{D9192655-6B19-A72F-FF91-9169AC92846A}" dt="2024-07-18T05:05:43.131" v="342"/>
          <pc:sldLayoutMkLst>
            <pc:docMk/>
            <pc:sldMasterMk cId="283933941" sldId="2147483752"/>
            <pc:sldLayoutMk cId="4197449161" sldId="2147483790"/>
          </pc:sldLayoutMkLst>
        </pc:sldLayoutChg>
      </pc:sldMasterChg>
    </pc:docChg>
  </pc:docChgLst>
  <pc:docChgLst>
    <pc:chgData name="Patricia Navarro" userId="S::pnavarro@cnmsocal.org::4cc3463d-20ad-402a-8464-ece6fbe586fa" providerId="AD" clId="Web-{3201A873-6533-4FD3-82DE-5BEB4C651FAE}"/>
    <pc:docChg chg="modSld">
      <pc:chgData name="Patricia Navarro" userId="S::pnavarro@cnmsocal.org::4cc3463d-20ad-402a-8464-ece6fbe586fa" providerId="AD" clId="Web-{3201A873-6533-4FD3-82DE-5BEB4C651FAE}" dt="2024-07-18T15:29:59.561" v="99" actId="1076"/>
      <pc:docMkLst>
        <pc:docMk/>
      </pc:docMkLst>
      <pc:sldChg chg="addSp modSp">
        <pc:chgData name="Patricia Navarro" userId="S::pnavarro@cnmsocal.org::4cc3463d-20ad-402a-8464-ece6fbe586fa" providerId="AD" clId="Web-{3201A873-6533-4FD3-82DE-5BEB4C651FAE}" dt="2024-07-18T15:29:59.561" v="99" actId="1076"/>
        <pc:sldMkLst>
          <pc:docMk/>
          <pc:sldMk cId="0" sldId="277"/>
        </pc:sldMkLst>
        <pc:spChg chg="add mod">
          <ac:chgData name="Patricia Navarro" userId="S::pnavarro@cnmsocal.org::4cc3463d-20ad-402a-8464-ece6fbe586fa" providerId="AD" clId="Web-{3201A873-6533-4FD3-82DE-5BEB4C651FAE}" dt="2024-07-18T15:29:41.684" v="93" actId="1076"/>
          <ac:spMkLst>
            <pc:docMk/>
            <pc:sldMk cId="0" sldId="277"/>
            <ac:spMk id="5" creationId="{49301635-3F99-C59E-A488-A404A885FCDD}"/>
          </ac:spMkLst>
        </pc:spChg>
        <pc:picChg chg="mod">
          <ac:chgData name="Patricia Navarro" userId="S::pnavarro@cnmsocal.org::4cc3463d-20ad-402a-8464-ece6fbe586fa" providerId="AD" clId="Web-{3201A873-6533-4FD3-82DE-5BEB4C651FAE}" dt="2024-07-18T15:29:59.561" v="99" actId="1076"/>
          <ac:picMkLst>
            <pc:docMk/>
            <pc:sldMk cId="0" sldId="277"/>
            <ac:picMk id="3" creationId="{95EADED0-98EB-2BBF-A6F8-6D0F85F53E14}"/>
          </ac:picMkLst>
        </pc:picChg>
        <pc:picChg chg="add mod">
          <ac:chgData name="Patricia Navarro" userId="S::pnavarro@cnmsocal.org::4cc3463d-20ad-402a-8464-ece6fbe586fa" providerId="AD" clId="Web-{3201A873-6533-4FD3-82DE-5BEB4C651FAE}" dt="2024-07-18T15:29:52.998" v="97" actId="1076"/>
          <ac:picMkLst>
            <pc:docMk/>
            <pc:sldMk cId="0" sldId="277"/>
            <ac:picMk id="4" creationId="{580F46B6-4A6E-171F-DA74-4B401CB77E77}"/>
          </ac:picMkLst>
        </pc:picChg>
      </pc:sldChg>
    </pc:docChg>
  </pc:docChgLst>
  <pc:docChgLst>
    <pc:chgData name="Patricia Navarro" userId="S::pnavarro@cnmsocal.org::4cc3463d-20ad-402a-8464-ece6fbe586fa" providerId="AD" clId="Web-{3AC3E0CC-AC8C-40D1-8604-7CCFF8E50734}"/>
    <pc:docChg chg="mod addSld modSld">
      <pc:chgData name="Patricia Navarro" userId="S::pnavarro@cnmsocal.org::4cc3463d-20ad-402a-8464-ece6fbe586fa" providerId="AD" clId="Web-{3AC3E0CC-AC8C-40D1-8604-7CCFF8E50734}" dt="2024-07-18T15:39:09.429" v="35" actId="20577"/>
      <pc:docMkLst>
        <pc:docMk/>
      </pc:docMkLst>
      <pc:sldChg chg="modCm">
        <pc:chgData name="Patricia Navarro" userId="S::pnavarro@cnmsocal.org::4cc3463d-20ad-402a-8464-ece6fbe586fa" providerId="AD" clId="Web-{3AC3E0CC-AC8C-40D1-8604-7CCFF8E50734}" dt="2024-07-18T15:37:35.645" v="1"/>
        <pc:sldMkLst>
          <pc:docMk/>
          <pc:sldMk cId="0" sldId="277"/>
        </pc:sldMkLst>
        <pc:extLst>
          <p:ext xmlns:p="http://schemas.openxmlformats.org/presentationml/2006/main" uri="{D6D511B9-2390-475A-947B-AFAB55BFBCF1}">
            <pc226:cmChg xmlns:pc226="http://schemas.microsoft.com/office/powerpoint/2022/06/main/command" chg="mod modRxn">
              <pc226:chgData name="Patricia Navarro" userId="S::pnavarro@cnmsocal.org::4cc3463d-20ad-402a-8464-ece6fbe586fa" providerId="AD" clId="Web-{3AC3E0CC-AC8C-40D1-8604-7CCFF8E50734}" dt="2024-07-18T15:37:35.645" v="1"/>
              <pc2:cmMkLst xmlns:pc2="http://schemas.microsoft.com/office/powerpoint/2019/9/main/command">
                <pc:docMk/>
                <pc:sldMk cId="0" sldId="277"/>
                <pc2:cmMk id="{57415F06-F6B7-401C-92A1-845E2E808D0E}"/>
              </pc2:cmMkLst>
            </pc226:cmChg>
          </p:ext>
        </pc:extLst>
      </pc:sldChg>
      <pc:sldChg chg="delSp modSp add replId">
        <pc:chgData name="Patricia Navarro" userId="S::pnavarro@cnmsocal.org::4cc3463d-20ad-402a-8464-ece6fbe586fa" providerId="AD" clId="Web-{3AC3E0CC-AC8C-40D1-8604-7CCFF8E50734}" dt="2024-07-18T15:39:09.429" v="35" actId="20577"/>
        <pc:sldMkLst>
          <pc:docMk/>
          <pc:sldMk cId="376354122" sldId="518"/>
        </pc:sldMkLst>
        <pc:spChg chg="mod">
          <ac:chgData name="Patricia Navarro" userId="S::pnavarro@cnmsocal.org::4cc3463d-20ad-402a-8464-ece6fbe586fa" providerId="AD" clId="Web-{3AC3E0CC-AC8C-40D1-8604-7CCFF8E50734}" dt="2024-07-18T15:39:09.429" v="35" actId="20577"/>
          <ac:spMkLst>
            <pc:docMk/>
            <pc:sldMk cId="376354122" sldId="518"/>
            <ac:spMk id="2" creationId="{00000000-0000-0000-0000-000000000000}"/>
          </ac:spMkLst>
        </pc:spChg>
        <pc:spChg chg="mod">
          <ac:chgData name="Patricia Navarro" userId="S::pnavarro@cnmsocal.org::4cc3463d-20ad-402a-8464-ece6fbe586fa" providerId="AD" clId="Web-{3AC3E0CC-AC8C-40D1-8604-7CCFF8E50734}" dt="2024-07-18T15:39:03.804" v="32" actId="1076"/>
          <ac:spMkLst>
            <pc:docMk/>
            <pc:sldMk cId="376354122" sldId="518"/>
            <ac:spMk id="5" creationId="{49301635-3F99-C59E-A488-A404A885FCDD}"/>
          </ac:spMkLst>
        </pc:spChg>
        <pc:picChg chg="del">
          <ac:chgData name="Patricia Navarro" userId="S::pnavarro@cnmsocal.org::4cc3463d-20ad-402a-8464-ece6fbe586fa" providerId="AD" clId="Web-{3AC3E0CC-AC8C-40D1-8604-7CCFF8E50734}" dt="2024-07-18T15:38:42.490" v="24"/>
          <ac:picMkLst>
            <pc:docMk/>
            <pc:sldMk cId="376354122" sldId="518"/>
            <ac:picMk id="3" creationId="{95EADED0-98EB-2BBF-A6F8-6D0F85F53E14}"/>
          </ac:picMkLst>
        </pc:picChg>
        <pc:picChg chg="del">
          <ac:chgData name="Patricia Navarro" userId="S::pnavarro@cnmsocal.org::4cc3463d-20ad-402a-8464-ece6fbe586fa" providerId="AD" clId="Web-{3AC3E0CC-AC8C-40D1-8604-7CCFF8E50734}" dt="2024-07-18T15:38:41.803" v="23"/>
          <ac:picMkLst>
            <pc:docMk/>
            <pc:sldMk cId="376354122" sldId="518"/>
            <ac:picMk id="4" creationId="{580F46B6-4A6E-171F-DA74-4B401CB77E77}"/>
          </ac:picMkLst>
        </pc:picChg>
      </pc:sldChg>
    </pc:docChg>
  </pc:docChgLst>
  <pc:docChgLst>
    <pc:chgData name="Patricia Navarro" userId="S::pnavarro@cnmsocal.org::4cc3463d-20ad-402a-8464-ece6fbe586fa" providerId="AD" clId="Web-{7F5FACBE-F5B5-CE62-A61E-988C310224B7}"/>
    <pc:docChg chg="modSld">
      <pc:chgData name="Patricia Navarro" userId="S::pnavarro@cnmsocal.org::4cc3463d-20ad-402a-8464-ece6fbe586fa" providerId="AD" clId="Web-{7F5FACBE-F5B5-CE62-A61E-988C310224B7}" dt="2024-07-18T18:43:56.590" v="16"/>
      <pc:docMkLst>
        <pc:docMk/>
      </pc:docMkLst>
      <pc:sldChg chg="modSp">
        <pc:chgData name="Patricia Navarro" userId="S::pnavarro@cnmsocal.org::4cc3463d-20ad-402a-8464-ece6fbe586fa" providerId="AD" clId="Web-{7F5FACBE-F5B5-CE62-A61E-988C310224B7}" dt="2024-07-18T15:47:31.146" v="0" actId="14100"/>
        <pc:sldMkLst>
          <pc:docMk/>
          <pc:sldMk cId="1586610477" sldId="441"/>
        </pc:sldMkLst>
        <pc:spChg chg="mod">
          <ac:chgData name="Patricia Navarro" userId="S::pnavarro@cnmsocal.org::4cc3463d-20ad-402a-8464-ece6fbe586fa" providerId="AD" clId="Web-{7F5FACBE-F5B5-CE62-A61E-988C310224B7}" dt="2024-07-18T15:47:31.146" v="0" actId="14100"/>
          <ac:spMkLst>
            <pc:docMk/>
            <pc:sldMk cId="1586610477" sldId="441"/>
            <ac:spMk id="3" creationId="{329A8072-DFAF-03C4-76CC-6BACEDA57B19}"/>
          </ac:spMkLst>
        </pc:spChg>
      </pc:sldChg>
      <pc:sldChg chg="modSp">
        <pc:chgData name="Patricia Navarro" userId="S::pnavarro@cnmsocal.org::4cc3463d-20ad-402a-8464-ece6fbe586fa" providerId="AD" clId="Web-{7F5FACBE-F5B5-CE62-A61E-988C310224B7}" dt="2024-07-18T18:43:56.590" v="16"/>
        <pc:sldMkLst>
          <pc:docMk/>
          <pc:sldMk cId="805986160" sldId="493"/>
        </pc:sldMkLst>
        <pc:graphicFrameChg chg="mod modGraphic">
          <ac:chgData name="Patricia Navarro" userId="S::pnavarro@cnmsocal.org::4cc3463d-20ad-402a-8464-ece6fbe586fa" providerId="AD" clId="Web-{7F5FACBE-F5B5-CE62-A61E-988C310224B7}" dt="2024-07-18T18:43:56.590" v="16"/>
          <ac:graphicFrameMkLst>
            <pc:docMk/>
            <pc:sldMk cId="805986160" sldId="493"/>
            <ac:graphicFrameMk id="10" creationId="{6DB263B5-412A-05E4-6AA4-99438F1FC29C}"/>
          </ac:graphicFrameMkLst>
        </pc:graphicFrameChg>
      </pc:sldChg>
    </pc:docChg>
  </pc:docChgLst>
</pc:chgInfo>
</file>

<file path=ppt/comments/modernComment_115_0.xml><?xml version="1.0" encoding="utf-8"?>
<p188:cmLst xmlns:a="http://schemas.openxmlformats.org/drawingml/2006/main" xmlns:r="http://schemas.openxmlformats.org/officeDocument/2006/relationships" xmlns:p188="http://schemas.microsoft.com/office/powerpoint/2018/8/main">
  <p188:cm id="{57415F06-F6B7-401C-92A1-845E2E808D0E}" authorId="{0C2374F6-6F6B-E541-3E61-FE75B9F49134}" created="2024-07-08T20:17:16.780">
    <ac:deMkLst xmlns:ac="http://schemas.microsoft.com/office/drawing/2013/main/command">
      <pc:docMk xmlns:pc="http://schemas.microsoft.com/office/powerpoint/2013/main/command"/>
      <pc:sldMk xmlns:pc="http://schemas.microsoft.com/office/powerpoint/2013/main/command" cId="0" sldId="277"/>
      <ac:picMk id="4" creationId="{0640749E-5C0C-341E-381D-4CCAEAB32E0B}"/>
    </ac:deMkLst>
    <p188:txBody>
      <a:bodyPr/>
      <a:lstStyle/>
      <a:p>
        <a:r>
          <a:rPr lang="en-US"/>
          <a:t>New QR needed</a:t>
        </a:r>
      </a:p>
    </p188:txBody>
    <p188:extLst>
      <p:ext xmlns:p="http://schemas.openxmlformats.org/presentationml/2006/main" uri="{57CB4572-C831-44C2-8A1C-0ADB6CCDFE69}">
        <p223:reactions xmlns:p223="http://schemas.microsoft.com/office/powerpoint/2022/03/main">
          <p223:rxn type="👍">
            <p223:instance time="2024-07-18T15:37:35.645" authorId="{B1C8D9EE-3F3D-9C0F-72B7-81CA6DD5EDE3}"/>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7E2A4-7BDA-44BE-B747-6DECBB23EB8B}" type="doc">
      <dgm:prSet loTypeId="urn:microsoft.com/office/officeart/2005/8/layout/default" loCatId="list" qsTypeId="urn:microsoft.com/office/officeart/2005/8/quickstyle/simple4" qsCatId="simple" csTypeId="urn:microsoft.com/office/officeart/2005/8/colors/colorful4" csCatId="colorful" phldr="1"/>
      <dgm:spPr/>
      <dgm:t>
        <a:bodyPr/>
        <a:lstStyle/>
        <a:p>
          <a:endParaRPr lang="en-US"/>
        </a:p>
      </dgm:t>
    </dgm:pt>
    <dgm:pt modelId="{CABBD51F-0E5F-411E-B13F-F4DA749A604E}">
      <dgm:prSet custT="1"/>
      <dgm:spPr/>
      <dgm:t>
        <a:bodyPr/>
        <a:lstStyle/>
        <a:p>
          <a:r>
            <a:rPr lang="en-US" sz="2400" b="1" i="0">
              <a:solidFill>
                <a:schemeClr val="tx1"/>
              </a:solidFill>
              <a:latin typeface="Arial" panose="020B0604020202020204" pitchFamily="34" charset="0"/>
              <a:cs typeface="Arial" panose="020B0604020202020204" pitchFamily="34" charset="0"/>
            </a:rPr>
            <a:t>Be present</a:t>
          </a:r>
          <a:endParaRPr lang="en-US" sz="2400" b="1">
            <a:solidFill>
              <a:schemeClr val="tx1"/>
            </a:solidFill>
            <a:latin typeface="Arial" panose="020B0604020202020204" pitchFamily="34" charset="0"/>
            <a:cs typeface="Arial" panose="020B0604020202020204" pitchFamily="34" charset="0"/>
          </a:endParaRPr>
        </a:p>
      </dgm:t>
    </dgm:pt>
    <dgm:pt modelId="{68A94046-6BCA-4014-9D86-68388D6CB5D7}" type="par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C8C3677C-01D3-4C86-9D61-AFE57DA01CDF}" type="sibTrans" cxnId="{D008CD30-A3BC-4118-8816-69C744C7D0B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FCB99FD-6890-409D-8CE4-039EA7767D1C}">
      <dgm:prSet custT="1"/>
      <dgm:spPr/>
      <dgm:t>
        <a:bodyPr/>
        <a:lstStyle/>
        <a:p>
          <a:pPr rtl="0"/>
          <a:r>
            <a:rPr lang="en-US" sz="2400" b="1" i="0">
              <a:solidFill>
                <a:schemeClr val="tx1"/>
              </a:solidFill>
              <a:latin typeface="Arial"/>
              <a:cs typeface="Arial"/>
            </a:rPr>
            <a:t>Participate – interaction </a:t>
          </a:r>
          <a:endParaRPr lang="en-US" sz="2400" b="1">
            <a:solidFill>
              <a:schemeClr val="tx1"/>
            </a:solidFill>
            <a:latin typeface="Arial"/>
            <a:cs typeface="Arial"/>
          </a:endParaRPr>
        </a:p>
      </dgm:t>
    </dgm:pt>
    <dgm:pt modelId="{76099362-CB7A-4383-B233-1057E6B420D3}" type="par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40E85ED6-4504-45F5-8869-FCCA13064528}" type="sibTrans" cxnId="{48269803-1DBB-40F0-86B3-AD5CAD880C3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5B3FAE1-8BA6-4345-87E4-638CB5482592}">
      <dgm:prSet custT="1"/>
      <dgm:spPr/>
      <dgm:t>
        <a:bodyPr/>
        <a:lstStyle/>
        <a:p>
          <a:r>
            <a:rPr lang="en-US" sz="2400" b="1" i="0">
              <a:solidFill>
                <a:schemeClr val="tx1"/>
              </a:solidFill>
              <a:latin typeface="Arial"/>
              <a:cs typeface="Arial"/>
            </a:rPr>
            <a:t>Step up/back</a:t>
          </a:r>
          <a:endParaRPr lang="en-US" sz="2400" b="1">
            <a:solidFill>
              <a:schemeClr val="tx1"/>
            </a:solidFill>
            <a:latin typeface="Arial"/>
            <a:cs typeface="Arial"/>
          </a:endParaRPr>
        </a:p>
      </dgm:t>
    </dgm:pt>
    <dgm:pt modelId="{D5EC94E8-7F77-45FE-8B27-1AC6907F2B75}" type="par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12B4DEE-7A2A-4C00-B9C0-E443BBAE9367}" type="sibTrans" cxnId="{AA92051E-B538-4697-A61F-7824BBE887D4}">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AF0AD297-8EFF-4024-89F1-A38194968D93}">
      <dgm:prSet custT="1"/>
      <dgm:spPr/>
      <dgm:t>
        <a:bodyPr/>
        <a:lstStyle/>
        <a:p>
          <a:r>
            <a:rPr lang="en-US" sz="2400" b="1" i="0">
              <a:solidFill>
                <a:schemeClr val="tx1"/>
              </a:solidFill>
              <a:latin typeface="Arial"/>
              <a:cs typeface="Arial"/>
            </a:rPr>
            <a:t>Listen without judgement</a:t>
          </a:r>
          <a:endParaRPr lang="en-US" sz="2400" b="1">
            <a:solidFill>
              <a:schemeClr val="tx1"/>
            </a:solidFill>
            <a:latin typeface="Arial"/>
            <a:cs typeface="Arial"/>
          </a:endParaRPr>
        </a:p>
      </dgm:t>
    </dgm:pt>
    <dgm:pt modelId="{FA2FA95A-E46A-45B9-9BBA-CD1890956312}" type="par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9EF83FB-9FBC-49CF-9B92-03965F5FC7B3}" type="sibTrans" cxnId="{99301C54-A595-4F45-8403-3FE200EFBE1E}">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88770D4A-3605-451C-BD75-7632B40D2AB6}">
      <dgm:prSet custT="1"/>
      <dgm:spPr/>
      <dgm:t>
        <a:bodyPr/>
        <a:lstStyle/>
        <a:p>
          <a:r>
            <a:rPr lang="en-US" sz="2400" b="1" i="0">
              <a:solidFill>
                <a:schemeClr val="tx1"/>
              </a:solidFill>
              <a:latin typeface="Arial"/>
              <a:cs typeface="Arial"/>
            </a:rPr>
            <a:t>Share the message, not the </a:t>
          </a:r>
          <a:r>
            <a:rPr lang="en-US" sz="2400" b="1">
              <a:solidFill>
                <a:schemeClr val="tx1"/>
              </a:solidFill>
              <a:latin typeface="Arial"/>
              <a:cs typeface="Arial"/>
            </a:rPr>
            <a:t>messenger</a:t>
          </a:r>
        </a:p>
      </dgm:t>
    </dgm:pt>
    <dgm:pt modelId="{B6F87DBC-699C-4948-8FE4-8C163880067D}" type="par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2BBD539-863C-4275-A02E-1A1E39079B75}" type="sibTrans" cxnId="{64AB3DEA-F52A-41A1-8F49-BE58D00268D9}">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D762E7F3-BC26-4222-A180-DEDD7C3DDB9F}">
      <dgm:prSet custT="1"/>
      <dgm:spPr/>
      <dgm:t>
        <a:bodyPr/>
        <a:lstStyle/>
        <a:p>
          <a:r>
            <a:rPr lang="en-US" sz="2400" b="1" i="0">
              <a:solidFill>
                <a:schemeClr val="tx1"/>
              </a:solidFill>
              <a:latin typeface="Arial"/>
              <a:cs typeface="Arial"/>
            </a:rPr>
            <a:t>Talk from your experience</a:t>
          </a:r>
          <a:endParaRPr lang="en-US" sz="2400" b="1">
            <a:solidFill>
              <a:schemeClr val="tx1"/>
            </a:solidFill>
            <a:latin typeface="Arial"/>
            <a:cs typeface="Arial"/>
          </a:endParaRPr>
        </a:p>
      </dgm:t>
    </dgm:pt>
    <dgm:pt modelId="{95BBC7C4-652C-4843-A672-9C13A0A3F519}" type="par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6BD7987-70CF-429F-8B89-BB582E5B5E91}" type="sibTrans" cxnId="{63508F74-9DA5-428A-B2CF-78A1956CDD93}">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6B69FCF0-CD41-45FE-9404-9A8CE2BD9181}">
      <dgm:prSet custT="1"/>
      <dgm:spPr/>
      <dgm:t>
        <a:bodyPr/>
        <a:lstStyle/>
        <a:p>
          <a:r>
            <a:rPr lang="en-US" sz="2400" b="1" i="0">
              <a:solidFill>
                <a:schemeClr val="tx1"/>
              </a:solidFill>
              <a:latin typeface="Arial"/>
              <a:cs typeface="Arial"/>
            </a:rPr>
            <a:t>Be open to new ideas</a:t>
          </a:r>
          <a:endParaRPr lang="en-US" sz="2400" b="1">
            <a:solidFill>
              <a:schemeClr val="tx1"/>
            </a:solidFill>
            <a:latin typeface="Arial"/>
            <a:cs typeface="Arial"/>
          </a:endParaRPr>
        </a:p>
      </dgm:t>
    </dgm:pt>
    <dgm:pt modelId="{16DBEBEC-B7EB-4414-94D4-E0AF334DF5BC}" type="par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2092A5E-E8B2-40B1-BEFA-6F2837F6FA0F}" type="sibTrans" cxnId="{D7298C16-64C2-4F8B-A9E0-B12555A3FFDC}">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57A05654-CCF4-4AA2-BE5B-108808B4DA50}">
      <dgm:prSet custT="1"/>
      <dgm:spPr/>
      <dgm:t>
        <a:bodyPr/>
        <a:lstStyle/>
        <a:p>
          <a:r>
            <a:rPr lang="en-US" sz="2400" b="1" i="0">
              <a:solidFill>
                <a:schemeClr val="tx1"/>
              </a:solidFill>
              <a:latin typeface="Arial"/>
              <a:cs typeface="Arial"/>
            </a:rPr>
            <a:t>Learn from each other</a:t>
          </a:r>
          <a:endParaRPr lang="en-US" sz="2400" b="1">
            <a:solidFill>
              <a:schemeClr val="tx1"/>
            </a:solidFill>
            <a:latin typeface="Arial"/>
            <a:cs typeface="Arial"/>
          </a:endParaRPr>
        </a:p>
      </dgm:t>
    </dgm:pt>
    <dgm:pt modelId="{C9FC34CB-54D4-44FB-8A08-63D8A1450BB7}" type="par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BF777ACB-1F4B-4739-8173-D9AF2455904B}" type="sibTrans" cxnId="{2C414029-9B25-418B-8EA8-84D8DFC1F4D1}">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32C6F878-9B42-4997-A144-B739A05FAF4B}">
      <dgm:prSet custT="1"/>
      <dgm:spPr/>
      <dgm:t>
        <a:bodyPr/>
        <a:lstStyle/>
        <a:p>
          <a:r>
            <a:rPr lang="en-US" sz="2400" b="1" i="0">
              <a:solidFill>
                <a:schemeClr val="tx1"/>
              </a:solidFill>
              <a:latin typeface="Arial"/>
              <a:cs typeface="Arial"/>
            </a:rPr>
            <a:t>Be respectful with electronics</a:t>
          </a:r>
          <a:endParaRPr lang="en-US" sz="2400" b="1">
            <a:solidFill>
              <a:schemeClr val="tx1"/>
            </a:solidFill>
            <a:latin typeface="Arial"/>
            <a:cs typeface="Arial"/>
          </a:endParaRPr>
        </a:p>
      </dgm:t>
    </dgm:pt>
    <dgm:pt modelId="{3F0AADDF-32D3-4ADD-A7E6-5EC0C1FEC2E9}" type="par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271C5320-7604-4F8F-A5DC-D0D1C333AC64}" type="sibTrans" cxnId="{167FA022-9823-4B7F-AA7E-8CB60C7BD748}">
      <dgm:prSet/>
      <dgm:spPr/>
      <dgm:t>
        <a:bodyPr/>
        <a:lstStyle/>
        <a:p>
          <a:endParaRPr lang="en-US" sz="2400" b="1">
            <a:solidFill>
              <a:schemeClr val="tx1"/>
            </a:solidFill>
            <a:latin typeface="Arial" panose="020B0604020202020204" pitchFamily="34" charset="0"/>
            <a:cs typeface="Arial" panose="020B0604020202020204" pitchFamily="34" charset="0"/>
          </a:endParaRPr>
        </a:p>
      </dgm:t>
    </dgm:pt>
    <dgm:pt modelId="{08281C0C-80F8-44D3-96CA-C32BA6FC78D8}" type="pres">
      <dgm:prSet presAssocID="{6767E2A4-7BDA-44BE-B747-6DECBB23EB8B}" presName="diagram" presStyleCnt="0">
        <dgm:presLayoutVars>
          <dgm:dir/>
          <dgm:resizeHandles val="exact"/>
        </dgm:presLayoutVars>
      </dgm:prSet>
      <dgm:spPr/>
    </dgm:pt>
    <dgm:pt modelId="{08101054-8C39-46DD-A30C-92A19A6E694D}" type="pres">
      <dgm:prSet presAssocID="{CABBD51F-0E5F-411E-B13F-F4DA749A604E}" presName="node" presStyleLbl="node1" presStyleIdx="0" presStyleCnt="9">
        <dgm:presLayoutVars>
          <dgm:bulletEnabled val="1"/>
        </dgm:presLayoutVars>
      </dgm:prSet>
      <dgm:spPr/>
    </dgm:pt>
    <dgm:pt modelId="{07E1F48E-AAD3-406F-924D-1C8F76930710}" type="pres">
      <dgm:prSet presAssocID="{C8C3677C-01D3-4C86-9D61-AFE57DA01CDF}" presName="sibTrans" presStyleCnt="0"/>
      <dgm:spPr/>
    </dgm:pt>
    <dgm:pt modelId="{86F96CEF-8387-4368-8250-1F39A8ED5B63}" type="pres">
      <dgm:prSet presAssocID="{0FCB99FD-6890-409D-8CE4-039EA7767D1C}" presName="node" presStyleLbl="node1" presStyleIdx="1" presStyleCnt="9">
        <dgm:presLayoutVars>
          <dgm:bulletEnabled val="1"/>
        </dgm:presLayoutVars>
      </dgm:prSet>
      <dgm:spPr/>
    </dgm:pt>
    <dgm:pt modelId="{F06EC39D-7679-4C35-928A-AEB7FDE7CA78}" type="pres">
      <dgm:prSet presAssocID="{40E85ED6-4504-45F5-8869-FCCA13064528}" presName="sibTrans" presStyleCnt="0"/>
      <dgm:spPr/>
    </dgm:pt>
    <dgm:pt modelId="{346FDE9E-DADD-4280-B136-D93E11C34C93}" type="pres">
      <dgm:prSet presAssocID="{35B3FAE1-8BA6-4345-87E4-638CB5482592}" presName="node" presStyleLbl="node1" presStyleIdx="2" presStyleCnt="9">
        <dgm:presLayoutVars>
          <dgm:bulletEnabled val="1"/>
        </dgm:presLayoutVars>
      </dgm:prSet>
      <dgm:spPr/>
    </dgm:pt>
    <dgm:pt modelId="{BAB09112-CF5B-4B19-8937-3225506FB2ED}" type="pres">
      <dgm:prSet presAssocID="{512B4DEE-7A2A-4C00-B9C0-E443BBAE9367}" presName="sibTrans" presStyleCnt="0"/>
      <dgm:spPr/>
    </dgm:pt>
    <dgm:pt modelId="{AE8E38B6-AAAD-40C2-9013-D115F23AB385}" type="pres">
      <dgm:prSet presAssocID="{AF0AD297-8EFF-4024-89F1-A38194968D93}" presName="node" presStyleLbl="node1" presStyleIdx="3" presStyleCnt="9">
        <dgm:presLayoutVars>
          <dgm:bulletEnabled val="1"/>
        </dgm:presLayoutVars>
      </dgm:prSet>
      <dgm:spPr/>
    </dgm:pt>
    <dgm:pt modelId="{79640A77-3F4C-46AA-A35A-3A8043C1D6FA}" type="pres">
      <dgm:prSet presAssocID="{D9EF83FB-9FBC-49CF-9B92-03965F5FC7B3}" presName="sibTrans" presStyleCnt="0"/>
      <dgm:spPr/>
    </dgm:pt>
    <dgm:pt modelId="{37AA095C-1E1F-4049-97D4-1D3293F7A249}" type="pres">
      <dgm:prSet presAssocID="{88770D4A-3605-451C-BD75-7632B40D2AB6}" presName="node" presStyleLbl="node1" presStyleIdx="4" presStyleCnt="9">
        <dgm:presLayoutVars>
          <dgm:bulletEnabled val="1"/>
        </dgm:presLayoutVars>
      </dgm:prSet>
      <dgm:spPr/>
    </dgm:pt>
    <dgm:pt modelId="{F7629F93-8826-4A87-AEA8-D67A22B6FE88}" type="pres">
      <dgm:prSet presAssocID="{52BBD539-863C-4275-A02E-1A1E39079B75}" presName="sibTrans" presStyleCnt="0"/>
      <dgm:spPr/>
    </dgm:pt>
    <dgm:pt modelId="{E7CAF624-B526-424A-BED5-4DF6C0904E01}" type="pres">
      <dgm:prSet presAssocID="{D762E7F3-BC26-4222-A180-DEDD7C3DDB9F}" presName="node" presStyleLbl="node1" presStyleIdx="5" presStyleCnt="9">
        <dgm:presLayoutVars>
          <dgm:bulletEnabled val="1"/>
        </dgm:presLayoutVars>
      </dgm:prSet>
      <dgm:spPr/>
    </dgm:pt>
    <dgm:pt modelId="{FC02ABC5-7006-4627-8A49-88079E5FB634}" type="pres">
      <dgm:prSet presAssocID="{B6BD7987-70CF-429F-8B89-BB582E5B5E91}" presName="sibTrans" presStyleCnt="0"/>
      <dgm:spPr/>
    </dgm:pt>
    <dgm:pt modelId="{D8CF06E9-5563-45EC-80D9-D7B81BF83DC8}" type="pres">
      <dgm:prSet presAssocID="{6B69FCF0-CD41-45FE-9404-9A8CE2BD9181}" presName="node" presStyleLbl="node1" presStyleIdx="6" presStyleCnt="9">
        <dgm:presLayoutVars>
          <dgm:bulletEnabled val="1"/>
        </dgm:presLayoutVars>
      </dgm:prSet>
      <dgm:spPr/>
    </dgm:pt>
    <dgm:pt modelId="{0A554814-9AAF-4051-A900-DE579718C736}" type="pres">
      <dgm:prSet presAssocID="{22092A5E-E8B2-40B1-BEFA-6F2837F6FA0F}" presName="sibTrans" presStyleCnt="0"/>
      <dgm:spPr/>
    </dgm:pt>
    <dgm:pt modelId="{B6F3E4EB-CA3B-4721-B9BF-1F31D54CB96A}" type="pres">
      <dgm:prSet presAssocID="{57A05654-CCF4-4AA2-BE5B-108808B4DA50}" presName="node" presStyleLbl="node1" presStyleIdx="7" presStyleCnt="9">
        <dgm:presLayoutVars>
          <dgm:bulletEnabled val="1"/>
        </dgm:presLayoutVars>
      </dgm:prSet>
      <dgm:spPr/>
    </dgm:pt>
    <dgm:pt modelId="{858B013C-5B86-4DA1-90F3-C89D1F5EBF15}" type="pres">
      <dgm:prSet presAssocID="{BF777ACB-1F4B-4739-8173-D9AF2455904B}" presName="sibTrans" presStyleCnt="0"/>
      <dgm:spPr/>
    </dgm:pt>
    <dgm:pt modelId="{1A0B3C68-EE80-45C0-98FC-B6888F9ECD38}" type="pres">
      <dgm:prSet presAssocID="{32C6F878-9B42-4997-A144-B739A05FAF4B}" presName="node" presStyleLbl="node1" presStyleIdx="8" presStyleCnt="9">
        <dgm:presLayoutVars>
          <dgm:bulletEnabled val="1"/>
        </dgm:presLayoutVars>
      </dgm:prSet>
      <dgm:spPr/>
    </dgm:pt>
  </dgm:ptLst>
  <dgm:cxnLst>
    <dgm:cxn modelId="{48269803-1DBB-40F0-86B3-AD5CAD880C3C}" srcId="{6767E2A4-7BDA-44BE-B747-6DECBB23EB8B}" destId="{0FCB99FD-6890-409D-8CE4-039EA7767D1C}" srcOrd="1" destOrd="0" parTransId="{76099362-CB7A-4383-B233-1057E6B420D3}" sibTransId="{40E85ED6-4504-45F5-8869-FCCA13064528}"/>
    <dgm:cxn modelId="{5E1E010F-A5A4-433F-951B-DC0764C69D10}" type="presOf" srcId="{57A05654-CCF4-4AA2-BE5B-108808B4DA50}" destId="{B6F3E4EB-CA3B-4721-B9BF-1F31D54CB96A}" srcOrd="0" destOrd="0" presId="urn:microsoft.com/office/officeart/2005/8/layout/default"/>
    <dgm:cxn modelId="{D7298C16-64C2-4F8B-A9E0-B12555A3FFDC}" srcId="{6767E2A4-7BDA-44BE-B747-6DECBB23EB8B}" destId="{6B69FCF0-CD41-45FE-9404-9A8CE2BD9181}" srcOrd="6" destOrd="0" parTransId="{16DBEBEC-B7EB-4414-94D4-E0AF334DF5BC}" sibTransId="{22092A5E-E8B2-40B1-BEFA-6F2837F6FA0F}"/>
    <dgm:cxn modelId="{AA92051E-B538-4697-A61F-7824BBE887D4}" srcId="{6767E2A4-7BDA-44BE-B747-6DECBB23EB8B}" destId="{35B3FAE1-8BA6-4345-87E4-638CB5482592}" srcOrd="2" destOrd="0" parTransId="{D5EC94E8-7F77-45FE-8B27-1AC6907F2B75}" sibTransId="{512B4DEE-7A2A-4C00-B9C0-E443BBAE9367}"/>
    <dgm:cxn modelId="{167FA022-9823-4B7F-AA7E-8CB60C7BD748}" srcId="{6767E2A4-7BDA-44BE-B747-6DECBB23EB8B}" destId="{32C6F878-9B42-4997-A144-B739A05FAF4B}" srcOrd="8" destOrd="0" parTransId="{3F0AADDF-32D3-4ADD-A7E6-5EC0C1FEC2E9}" sibTransId="{271C5320-7604-4F8F-A5DC-D0D1C333AC64}"/>
    <dgm:cxn modelId="{2C414029-9B25-418B-8EA8-84D8DFC1F4D1}" srcId="{6767E2A4-7BDA-44BE-B747-6DECBB23EB8B}" destId="{57A05654-CCF4-4AA2-BE5B-108808B4DA50}" srcOrd="7" destOrd="0" parTransId="{C9FC34CB-54D4-44FB-8A08-63D8A1450BB7}" sibTransId="{BF777ACB-1F4B-4739-8173-D9AF2455904B}"/>
    <dgm:cxn modelId="{39800E2D-826D-464C-8F60-B6381C15932E}" type="presOf" srcId="{6767E2A4-7BDA-44BE-B747-6DECBB23EB8B}" destId="{08281C0C-80F8-44D3-96CA-C32BA6FC78D8}" srcOrd="0" destOrd="0" presId="urn:microsoft.com/office/officeart/2005/8/layout/default"/>
    <dgm:cxn modelId="{5E15BF2F-A3C4-4A5A-A3BD-93CE6296C04E}" type="presOf" srcId="{35B3FAE1-8BA6-4345-87E4-638CB5482592}" destId="{346FDE9E-DADD-4280-B136-D93E11C34C93}" srcOrd="0" destOrd="0" presId="urn:microsoft.com/office/officeart/2005/8/layout/default"/>
    <dgm:cxn modelId="{400EC530-5F7F-42CE-A1C5-82FD583A04F5}" type="presOf" srcId="{D762E7F3-BC26-4222-A180-DEDD7C3DDB9F}" destId="{E7CAF624-B526-424A-BED5-4DF6C0904E01}" srcOrd="0" destOrd="0" presId="urn:microsoft.com/office/officeart/2005/8/layout/default"/>
    <dgm:cxn modelId="{D008CD30-A3BC-4118-8816-69C744C7D0B8}" srcId="{6767E2A4-7BDA-44BE-B747-6DECBB23EB8B}" destId="{CABBD51F-0E5F-411E-B13F-F4DA749A604E}" srcOrd="0" destOrd="0" parTransId="{68A94046-6BCA-4014-9D86-68388D6CB5D7}" sibTransId="{C8C3677C-01D3-4C86-9D61-AFE57DA01CDF}"/>
    <dgm:cxn modelId="{99301C54-A595-4F45-8403-3FE200EFBE1E}" srcId="{6767E2A4-7BDA-44BE-B747-6DECBB23EB8B}" destId="{AF0AD297-8EFF-4024-89F1-A38194968D93}" srcOrd="3" destOrd="0" parTransId="{FA2FA95A-E46A-45B9-9BBA-CD1890956312}" sibTransId="{D9EF83FB-9FBC-49CF-9B92-03965F5FC7B3}"/>
    <dgm:cxn modelId="{63508F74-9DA5-428A-B2CF-78A1956CDD93}" srcId="{6767E2A4-7BDA-44BE-B747-6DECBB23EB8B}" destId="{D762E7F3-BC26-4222-A180-DEDD7C3DDB9F}" srcOrd="5" destOrd="0" parTransId="{95BBC7C4-652C-4843-A672-9C13A0A3F519}" sibTransId="{B6BD7987-70CF-429F-8B89-BB582E5B5E91}"/>
    <dgm:cxn modelId="{2F9BC18B-DD48-4F95-BAD9-8212A064C273}" type="presOf" srcId="{32C6F878-9B42-4997-A144-B739A05FAF4B}" destId="{1A0B3C68-EE80-45C0-98FC-B6888F9ECD38}" srcOrd="0" destOrd="0" presId="urn:microsoft.com/office/officeart/2005/8/layout/default"/>
    <dgm:cxn modelId="{D37D2495-28E7-486B-BD3D-B2BDCBB652B6}" type="presOf" srcId="{CABBD51F-0E5F-411E-B13F-F4DA749A604E}" destId="{08101054-8C39-46DD-A30C-92A19A6E694D}" srcOrd="0" destOrd="0" presId="urn:microsoft.com/office/officeart/2005/8/layout/default"/>
    <dgm:cxn modelId="{7D12CDBF-8BFD-4528-A83C-2433706141D9}" type="presOf" srcId="{0FCB99FD-6890-409D-8CE4-039EA7767D1C}" destId="{86F96CEF-8387-4368-8250-1F39A8ED5B63}" srcOrd="0" destOrd="0" presId="urn:microsoft.com/office/officeart/2005/8/layout/default"/>
    <dgm:cxn modelId="{58C3DFD1-0AB6-476D-B0E7-A80B7A5FF1F4}" type="presOf" srcId="{88770D4A-3605-451C-BD75-7632B40D2AB6}" destId="{37AA095C-1E1F-4049-97D4-1D3293F7A249}" srcOrd="0" destOrd="0" presId="urn:microsoft.com/office/officeart/2005/8/layout/default"/>
    <dgm:cxn modelId="{EB02D8D3-7806-4CA7-882F-84EFD2FC96A7}" type="presOf" srcId="{AF0AD297-8EFF-4024-89F1-A38194968D93}" destId="{AE8E38B6-AAAD-40C2-9013-D115F23AB385}" srcOrd="0" destOrd="0" presId="urn:microsoft.com/office/officeart/2005/8/layout/default"/>
    <dgm:cxn modelId="{7C6101E3-B67C-4B4B-9D8D-C7EB67AA1C64}" type="presOf" srcId="{6B69FCF0-CD41-45FE-9404-9A8CE2BD9181}" destId="{D8CF06E9-5563-45EC-80D9-D7B81BF83DC8}" srcOrd="0" destOrd="0" presId="urn:microsoft.com/office/officeart/2005/8/layout/default"/>
    <dgm:cxn modelId="{64AB3DEA-F52A-41A1-8F49-BE58D00268D9}" srcId="{6767E2A4-7BDA-44BE-B747-6DECBB23EB8B}" destId="{88770D4A-3605-451C-BD75-7632B40D2AB6}" srcOrd="4" destOrd="0" parTransId="{B6F87DBC-699C-4948-8FE4-8C163880067D}" sibTransId="{52BBD539-863C-4275-A02E-1A1E39079B75}"/>
    <dgm:cxn modelId="{90028569-6178-4AD3-BA0D-0DB705AF3BF5}" type="presParOf" srcId="{08281C0C-80F8-44D3-96CA-C32BA6FC78D8}" destId="{08101054-8C39-46DD-A30C-92A19A6E694D}" srcOrd="0" destOrd="0" presId="urn:microsoft.com/office/officeart/2005/8/layout/default"/>
    <dgm:cxn modelId="{C6748E0D-A514-4BBF-ABD1-DB4B46D9CBE1}" type="presParOf" srcId="{08281C0C-80F8-44D3-96CA-C32BA6FC78D8}" destId="{07E1F48E-AAD3-406F-924D-1C8F76930710}" srcOrd="1" destOrd="0" presId="urn:microsoft.com/office/officeart/2005/8/layout/default"/>
    <dgm:cxn modelId="{A22BE66B-BB93-469C-9A76-1C0CB7754C46}" type="presParOf" srcId="{08281C0C-80F8-44D3-96CA-C32BA6FC78D8}" destId="{86F96CEF-8387-4368-8250-1F39A8ED5B63}" srcOrd="2" destOrd="0" presId="urn:microsoft.com/office/officeart/2005/8/layout/default"/>
    <dgm:cxn modelId="{5C24BD32-73A8-4630-9203-97CAF1261907}" type="presParOf" srcId="{08281C0C-80F8-44D3-96CA-C32BA6FC78D8}" destId="{F06EC39D-7679-4C35-928A-AEB7FDE7CA78}" srcOrd="3" destOrd="0" presId="urn:microsoft.com/office/officeart/2005/8/layout/default"/>
    <dgm:cxn modelId="{DA0D6669-72CC-4E42-989F-D34E9E0EB6DE}" type="presParOf" srcId="{08281C0C-80F8-44D3-96CA-C32BA6FC78D8}" destId="{346FDE9E-DADD-4280-B136-D93E11C34C93}" srcOrd="4" destOrd="0" presId="urn:microsoft.com/office/officeart/2005/8/layout/default"/>
    <dgm:cxn modelId="{44D32431-3C90-4887-A313-85BF4C30CD42}" type="presParOf" srcId="{08281C0C-80F8-44D3-96CA-C32BA6FC78D8}" destId="{BAB09112-CF5B-4B19-8937-3225506FB2ED}" srcOrd="5" destOrd="0" presId="urn:microsoft.com/office/officeart/2005/8/layout/default"/>
    <dgm:cxn modelId="{E86D5389-E8B7-43EA-B9D8-8FC8AFAE548F}" type="presParOf" srcId="{08281C0C-80F8-44D3-96CA-C32BA6FC78D8}" destId="{AE8E38B6-AAAD-40C2-9013-D115F23AB385}" srcOrd="6" destOrd="0" presId="urn:microsoft.com/office/officeart/2005/8/layout/default"/>
    <dgm:cxn modelId="{CE88532E-7603-47E3-866F-B1D28499DDD5}" type="presParOf" srcId="{08281C0C-80F8-44D3-96CA-C32BA6FC78D8}" destId="{79640A77-3F4C-46AA-A35A-3A8043C1D6FA}" srcOrd="7" destOrd="0" presId="urn:microsoft.com/office/officeart/2005/8/layout/default"/>
    <dgm:cxn modelId="{FEE70E3E-CA31-4AB5-AA0A-D20F0B92F9AC}" type="presParOf" srcId="{08281C0C-80F8-44D3-96CA-C32BA6FC78D8}" destId="{37AA095C-1E1F-4049-97D4-1D3293F7A249}" srcOrd="8" destOrd="0" presId="urn:microsoft.com/office/officeart/2005/8/layout/default"/>
    <dgm:cxn modelId="{A533EC8F-3999-4529-86DD-B6CE558B4EB4}" type="presParOf" srcId="{08281C0C-80F8-44D3-96CA-C32BA6FC78D8}" destId="{F7629F93-8826-4A87-AEA8-D67A22B6FE88}" srcOrd="9" destOrd="0" presId="urn:microsoft.com/office/officeart/2005/8/layout/default"/>
    <dgm:cxn modelId="{15243312-2AFD-49E7-A96F-428ACCAEC862}" type="presParOf" srcId="{08281C0C-80F8-44D3-96CA-C32BA6FC78D8}" destId="{E7CAF624-B526-424A-BED5-4DF6C0904E01}" srcOrd="10" destOrd="0" presId="urn:microsoft.com/office/officeart/2005/8/layout/default"/>
    <dgm:cxn modelId="{1A3CF51E-BA21-4AFB-8CDE-52F77B8C4DDC}" type="presParOf" srcId="{08281C0C-80F8-44D3-96CA-C32BA6FC78D8}" destId="{FC02ABC5-7006-4627-8A49-88079E5FB634}" srcOrd="11" destOrd="0" presId="urn:microsoft.com/office/officeart/2005/8/layout/default"/>
    <dgm:cxn modelId="{C763F80F-7578-400E-894F-5C37BDE95B18}" type="presParOf" srcId="{08281C0C-80F8-44D3-96CA-C32BA6FC78D8}" destId="{D8CF06E9-5563-45EC-80D9-D7B81BF83DC8}" srcOrd="12" destOrd="0" presId="urn:microsoft.com/office/officeart/2005/8/layout/default"/>
    <dgm:cxn modelId="{760B6037-7CA6-40F3-B4BE-DD51305DBDE8}" type="presParOf" srcId="{08281C0C-80F8-44D3-96CA-C32BA6FC78D8}" destId="{0A554814-9AAF-4051-A900-DE579718C736}" srcOrd="13" destOrd="0" presId="urn:microsoft.com/office/officeart/2005/8/layout/default"/>
    <dgm:cxn modelId="{59418879-FD91-4728-BBF7-211B4AEA1238}" type="presParOf" srcId="{08281C0C-80F8-44D3-96CA-C32BA6FC78D8}" destId="{B6F3E4EB-CA3B-4721-B9BF-1F31D54CB96A}" srcOrd="14" destOrd="0" presId="urn:microsoft.com/office/officeart/2005/8/layout/default"/>
    <dgm:cxn modelId="{43481224-815F-4896-AE2D-3E2914BAC5DE}" type="presParOf" srcId="{08281C0C-80F8-44D3-96CA-C32BA6FC78D8}" destId="{858B013C-5B86-4DA1-90F3-C89D1F5EBF15}" srcOrd="15" destOrd="0" presId="urn:microsoft.com/office/officeart/2005/8/layout/default"/>
    <dgm:cxn modelId="{56EEAE7E-EE70-4388-BDF9-5FA8ED010F45}" type="presParOf" srcId="{08281C0C-80F8-44D3-96CA-C32BA6FC78D8}" destId="{1A0B3C68-EE80-45C0-98FC-B6888F9ECD38}"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01054-8C39-46DD-A30C-92A19A6E694D}">
      <dsp:nvSpPr>
        <dsp:cNvPr id="0" name=""/>
        <dsp:cNvSpPr/>
      </dsp:nvSpPr>
      <dsp:spPr>
        <a:xfrm>
          <a:off x="1066153" y="2997"/>
          <a:ext cx="2772859" cy="166371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panose="020B0604020202020204" pitchFamily="34" charset="0"/>
              <a:cs typeface="Arial" panose="020B0604020202020204" pitchFamily="34" charset="0"/>
            </a:rPr>
            <a:t>Be present</a:t>
          </a:r>
          <a:endParaRPr lang="en-US" sz="2400" b="1" kern="1200">
            <a:solidFill>
              <a:schemeClr val="tx1"/>
            </a:solidFill>
            <a:latin typeface="Arial" panose="020B0604020202020204" pitchFamily="34" charset="0"/>
            <a:cs typeface="Arial" panose="020B0604020202020204" pitchFamily="34" charset="0"/>
          </a:endParaRPr>
        </a:p>
      </dsp:txBody>
      <dsp:txXfrm>
        <a:off x="1066153" y="2997"/>
        <a:ext cx="2772859" cy="1663715"/>
      </dsp:txXfrm>
    </dsp:sp>
    <dsp:sp modelId="{86F96CEF-8387-4368-8250-1F39A8ED5B63}">
      <dsp:nvSpPr>
        <dsp:cNvPr id="0" name=""/>
        <dsp:cNvSpPr/>
      </dsp:nvSpPr>
      <dsp:spPr>
        <a:xfrm>
          <a:off x="4116298" y="2997"/>
          <a:ext cx="2772859" cy="1663715"/>
        </a:xfrm>
        <a:prstGeom prst="rect">
          <a:avLst/>
        </a:prstGeom>
        <a:gradFill rotWithShape="0">
          <a:gsLst>
            <a:gs pos="0">
              <a:schemeClr val="accent4">
                <a:hueOff val="1499996"/>
                <a:satOff val="-3026"/>
                <a:lumOff val="3309"/>
                <a:alphaOff val="0"/>
                <a:satMod val="103000"/>
                <a:lumMod val="102000"/>
                <a:tint val="94000"/>
              </a:schemeClr>
            </a:gs>
            <a:gs pos="50000">
              <a:schemeClr val="accent4">
                <a:hueOff val="1499996"/>
                <a:satOff val="-3026"/>
                <a:lumOff val="3309"/>
                <a:alphaOff val="0"/>
                <a:satMod val="110000"/>
                <a:lumMod val="100000"/>
                <a:shade val="100000"/>
              </a:schemeClr>
            </a:gs>
            <a:gs pos="100000">
              <a:schemeClr val="accent4">
                <a:hueOff val="1499996"/>
                <a:satOff val="-3026"/>
                <a:lumOff val="33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i="0" kern="1200">
              <a:solidFill>
                <a:schemeClr val="tx1"/>
              </a:solidFill>
              <a:latin typeface="Arial"/>
              <a:cs typeface="Arial"/>
            </a:rPr>
            <a:t>Participate – interaction </a:t>
          </a:r>
          <a:endParaRPr lang="en-US" sz="2400" b="1" kern="1200">
            <a:solidFill>
              <a:schemeClr val="tx1"/>
            </a:solidFill>
            <a:latin typeface="Arial"/>
            <a:cs typeface="Arial"/>
          </a:endParaRPr>
        </a:p>
      </dsp:txBody>
      <dsp:txXfrm>
        <a:off x="4116298" y="2997"/>
        <a:ext cx="2772859" cy="1663715"/>
      </dsp:txXfrm>
    </dsp:sp>
    <dsp:sp modelId="{346FDE9E-DADD-4280-B136-D93E11C34C93}">
      <dsp:nvSpPr>
        <dsp:cNvPr id="0" name=""/>
        <dsp:cNvSpPr/>
      </dsp:nvSpPr>
      <dsp:spPr>
        <a:xfrm>
          <a:off x="7166443" y="2997"/>
          <a:ext cx="2772859" cy="1663715"/>
        </a:xfrm>
        <a:prstGeom prst="rect">
          <a:avLst/>
        </a:prstGeom>
        <a:gradFill rotWithShape="0">
          <a:gsLst>
            <a:gs pos="0">
              <a:schemeClr val="accent4">
                <a:hueOff val="2999992"/>
                <a:satOff val="-6053"/>
                <a:lumOff val="6618"/>
                <a:alphaOff val="0"/>
                <a:satMod val="103000"/>
                <a:lumMod val="102000"/>
                <a:tint val="94000"/>
              </a:schemeClr>
            </a:gs>
            <a:gs pos="50000">
              <a:schemeClr val="accent4">
                <a:hueOff val="2999992"/>
                <a:satOff val="-6053"/>
                <a:lumOff val="6618"/>
                <a:alphaOff val="0"/>
                <a:satMod val="110000"/>
                <a:lumMod val="100000"/>
                <a:shade val="100000"/>
              </a:schemeClr>
            </a:gs>
            <a:gs pos="100000">
              <a:schemeClr val="accent4">
                <a:hueOff val="2999992"/>
                <a:satOff val="-6053"/>
                <a:lumOff val="6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Step up/back</a:t>
          </a:r>
          <a:endParaRPr lang="en-US" sz="2400" b="1" kern="1200">
            <a:solidFill>
              <a:schemeClr val="tx1"/>
            </a:solidFill>
            <a:latin typeface="Arial"/>
            <a:cs typeface="Arial"/>
          </a:endParaRPr>
        </a:p>
      </dsp:txBody>
      <dsp:txXfrm>
        <a:off x="7166443" y="2997"/>
        <a:ext cx="2772859" cy="1663715"/>
      </dsp:txXfrm>
    </dsp:sp>
    <dsp:sp modelId="{AE8E38B6-AAAD-40C2-9013-D115F23AB385}">
      <dsp:nvSpPr>
        <dsp:cNvPr id="0" name=""/>
        <dsp:cNvSpPr/>
      </dsp:nvSpPr>
      <dsp:spPr>
        <a:xfrm>
          <a:off x="1066153" y="1943999"/>
          <a:ext cx="2772859" cy="1663715"/>
        </a:xfrm>
        <a:prstGeom prst="rect">
          <a:avLst/>
        </a:prstGeom>
        <a:gradFill rotWithShape="0">
          <a:gsLst>
            <a:gs pos="0">
              <a:schemeClr val="accent4">
                <a:hueOff val="4499987"/>
                <a:satOff val="-9079"/>
                <a:lumOff val="9927"/>
                <a:alphaOff val="0"/>
                <a:satMod val="103000"/>
                <a:lumMod val="102000"/>
                <a:tint val="94000"/>
              </a:schemeClr>
            </a:gs>
            <a:gs pos="50000">
              <a:schemeClr val="accent4">
                <a:hueOff val="4499987"/>
                <a:satOff val="-9079"/>
                <a:lumOff val="9927"/>
                <a:alphaOff val="0"/>
                <a:satMod val="110000"/>
                <a:lumMod val="100000"/>
                <a:shade val="100000"/>
              </a:schemeClr>
            </a:gs>
            <a:gs pos="100000">
              <a:schemeClr val="accent4">
                <a:hueOff val="4499987"/>
                <a:satOff val="-9079"/>
                <a:lumOff val="99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Listen without judgement</a:t>
          </a:r>
          <a:endParaRPr lang="en-US" sz="2400" b="1" kern="1200">
            <a:solidFill>
              <a:schemeClr val="tx1"/>
            </a:solidFill>
            <a:latin typeface="Arial"/>
            <a:cs typeface="Arial"/>
          </a:endParaRPr>
        </a:p>
      </dsp:txBody>
      <dsp:txXfrm>
        <a:off x="1066153" y="1943999"/>
        <a:ext cx="2772859" cy="1663715"/>
      </dsp:txXfrm>
    </dsp:sp>
    <dsp:sp modelId="{37AA095C-1E1F-4049-97D4-1D3293F7A249}">
      <dsp:nvSpPr>
        <dsp:cNvPr id="0" name=""/>
        <dsp:cNvSpPr/>
      </dsp:nvSpPr>
      <dsp:spPr>
        <a:xfrm>
          <a:off x="4116298" y="1943999"/>
          <a:ext cx="2772859" cy="1663715"/>
        </a:xfrm>
        <a:prstGeom prst="rect">
          <a:avLst/>
        </a:prstGeom>
        <a:gradFill rotWithShape="0">
          <a:gsLst>
            <a:gs pos="0">
              <a:schemeClr val="accent4">
                <a:hueOff val="5999983"/>
                <a:satOff val="-12106"/>
                <a:lumOff val="13236"/>
                <a:alphaOff val="0"/>
                <a:satMod val="103000"/>
                <a:lumMod val="102000"/>
                <a:tint val="94000"/>
              </a:schemeClr>
            </a:gs>
            <a:gs pos="50000">
              <a:schemeClr val="accent4">
                <a:hueOff val="5999983"/>
                <a:satOff val="-12106"/>
                <a:lumOff val="13236"/>
                <a:alphaOff val="0"/>
                <a:satMod val="110000"/>
                <a:lumMod val="100000"/>
                <a:shade val="100000"/>
              </a:schemeClr>
            </a:gs>
            <a:gs pos="100000">
              <a:schemeClr val="accent4">
                <a:hueOff val="5999983"/>
                <a:satOff val="-12106"/>
                <a:lumOff val="132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Share the message, not the </a:t>
          </a:r>
          <a:r>
            <a:rPr lang="en-US" sz="2400" b="1" kern="1200">
              <a:solidFill>
                <a:schemeClr val="tx1"/>
              </a:solidFill>
              <a:latin typeface="Arial"/>
              <a:cs typeface="Arial"/>
            </a:rPr>
            <a:t>messenger</a:t>
          </a:r>
        </a:p>
      </dsp:txBody>
      <dsp:txXfrm>
        <a:off x="4116298" y="1943999"/>
        <a:ext cx="2772859" cy="1663715"/>
      </dsp:txXfrm>
    </dsp:sp>
    <dsp:sp modelId="{E7CAF624-B526-424A-BED5-4DF6C0904E01}">
      <dsp:nvSpPr>
        <dsp:cNvPr id="0" name=""/>
        <dsp:cNvSpPr/>
      </dsp:nvSpPr>
      <dsp:spPr>
        <a:xfrm>
          <a:off x="7166443" y="1943999"/>
          <a:ext cx="2772859" cy="1663715"/>
        </a:xfrm>
        <a:prstGeom prst="rect">
          <a:avLst/>
        </a:prstGeom>
        <a:gradFill rotWithShape="0">
          <a:gsLst>
            <a:gs pos="0">
              <a:schemeClr val="accent4">
                <a:hueOff val="7499979"/>
                <a:satOff val="-15132"/>
                <a:lumOff val="16544"/>
                <a:alphaOff val="0"/>
                <a:satMod val="103000"/>
                <a:lumMod val="102000"/>
                <a:tint val="94000"/>
              </a:schemeClr>
            </a:gs>
            <a:gs pos="50000">
              <a:schemeClr val="accent4">
                <a:hueOff val="7499979"/>
                <a:satOff val="-15132"/>
                <a:lumOff val="16544"/>
                <a:alphaOff val="0"/>
                <a:satMod val="110000"/>
                <a:lumMod val="100000"/>
                <a:shade val="100000"/>
              </a:schemeClr>
            </a:gs>
            <a:gs pos="100000">
              <a:schemeClr val="accent4">
                <a:hueOff val="7499979"/>
                <a:satOff val="-15132"/>
                <a:lumOff val="165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Talk from your experience</a:t>
          </a:r>
          <a:endParaRPr lang="en-US" sz="2400" b="1" kern="1200">
            <a:solidFill>
              <a:schemeClr val="tx1"/>
            </a:solidFill>
            <a:latin typeface="Arial"/>
            <a:cs typeface="Arial"/>
          </a:endParaRPr>
        </a:p>
      </dsp:txBody>
      <dsp:txXfrm>
        <a:off x="7166443" y="1943999"/>
        <a:ext cx="2772859" cy="1663715"/>
      </dsp:txXfrm>
    </dsp:sp>
    <dsp:sp modelId="{D8CF06E9-5563-45EC-80D9-D7B81BF83DC8}">
      <dsp:nvSpPr>
        <dsp:cNvPr id="0" name=""/>
        <dsp:cNvSpPr/>
      </dsp:nvSpPr>
      <dsp:spPr>
        <a:xfrm>
          <a:off x="1066153" y="3885000"/>
          <a:ext cx="2772859" cy="1663715"/>
        </a:xfrm>
        <a:prstGeom prst="rect">
          <a:avLst/>
        </a:prstGeom>
        <a:gradFill rotWithShape="0">
          <a:gsLst>
            <a:gs pos="0">
              <a:schemeClr val="accent4">
                <a:hueOff val="8999974"/>
                <a:satOff val="-18159"/>
                <a:lumOff val="19853"/>
                <a:alphaOff val="0"/>
                <a:satMod val="103000"/>
                <a:lumMod val="102000"/>
                <a:tint val="94000"/>
              </a:schemeClr>
            </a:gs>
            <a:gs pos="50000">
              <a:schemeClr val="accent4">
                <a:hueOff val="8999974"/>
                <a:satOff val="-18159"/>
                <a:lumOff val="19853"/>
                <a:alphaOff val="0"/>
                <a:satMod val="110000"/>
                <a:lumMod val="100000"/>
                <a:shade val="100000"/>
              </a:schemeClr>
            </a:gs>
            <a:gs pos="100000">
              <a:schemeClr val="accent4">
                <a:hueOff val="8999974"/>
                <a:satOff val="-18159"/>
                <a:lumOff val="198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Be open to new ideas</a:t>
          </a:r>
          <a:endParaRPr lang="en-US" sz="2400" b="1" kern="1200">
            <a:solidFill>
              <a:schemeClr val="tx1"/>
            </a:solidFill>
            <a:latin typeface="Arial"/>
            <a:cs typeface="Arial"/>
          </a:endParaRPr>
        </a:p>
      </dsp:txBody>
      <dsp:txXfrm>
        <a:off x="1066153" y="3885000"/>
        <a:ext cx="2772859" cy="1663715"/>
      </dsp:txXfrm>
    </dsp:sp>
    <dsp:sp modelId="{B6F3E4EB-CA3B-4721-B9BF-1F31D54CB96A}">
      <dsp:nvSpPr>
        <dsp:cNvPr id="0" name=""/>
        <dsp:cNvSpPr/>
      </dsp:nvSpPr>
      <dsp:spPr>
        <a:xfrm>
          <a:off x="4116298" y="3885000"/>
          <a:ext cx="2772859" cy="1663715"/>
        </a:xfrm>
        <a:prstGeom prst="rect">
          <a:avLst/>
        </a:prstGeom>
        <a:gradFill rotWithShape="0">
          <a:gsLst>
            <a:gs pos="0">
              <a:schemeClr val="accent4">
                <a:hueOff val="10499971"/>
                <a:satOff val="-21185"/>
                <a:lumOff val="23162"/>
                <a:alphaOff val="0"/>
                <a:satMod val="103000"/>
                <a:lumMod val="102000"/>
                <a:tint val="94000"/>
              </a:schemeClr>
            </a:gs>
            <a:gs pos="50000">
              <a:schemeClr val="accent4">
                <a:hueOff val="10499971"/>
                <a:satOff val="-21185"/>
                <a:lumOff val="23162"/>
                <a:alphaOff val="0"/>
                <a:satMod val="110000"/>
                <a:lumMod val="100000"/>
                <a:shade val="100000"/>
              </a:schemeClr>
            </a:gs>
            <a:gs pos="100000">
              <a:schemeClr val="accent4">
                <a:hueOff val="10499971"/>
                <a:satOff val="-21185"/>
                <a:lumOff val="231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Learn from each other</a:t>
          </a:r>
          <a:endParaRPr lang="en-US" sz="2400" b="1" kern="1200">
            <a:solidFill>
              <a:schemeClr val="tx1"/>
            </a:solidFill>
            <a:latin typeface="Arial"/>
            <a:cs typeface="Arial"/>
          </a:endParaRPr>
        </a:p>
      </dsp:txBody>
      <dsp:txXfrm>
        <a:off x="4116298" y="3885000"/>
        <a:ext cx="2772859" cy="1663715"/>
      </dsp:txXfrm>
    </dsp:sp>
    <dsp:sp modelId="{1A0B3C68-EE80-45C0-98FC-B6888F9ECD38}">
      <dsp:nvSpPr>
        <dsp:cNvPr id="0" name=""/>
        <dsp:cNvSpPr/>
      </dsp:nvSpPr>
      <dsp:spPr>
        <a:xfrm>
          <a:off x="7166443" y="3885000"/>
          <a:ext cx="2772859" cy="1663715"/>
        </a:xfrm>
        <a:prstGeom prst="rect">
          <a:avLst/>
        </a:prstGeom>
        <a:gradFill rotWithShape="0">
          <a:gsLst>
            <a:gs pos="0">
              <a:schemeClr val="accent4">
                <a:hueOff val="11999966"/>
                <a:satOff val="-24212"/>
                <a:lumOff val="26471"/>
                <a:alphaOff val="0"/>
                <a:satMod val="103000"/>
                <a:lumMod val="102000"/>
                <a:tint val="94000"/>
              </a:schemeClr>
            </a:gs>
            <a:gs pos="50000">
              <a:schemeClr val="accent4">
                <a:hueOff val="11999966"/>
                <a:satOff val="-24212"/>
                <a:lumOff val="26471"/>
                <a:alphaOff val="0"/>
                <a:satMod val="110000"/>
                <a:lumMod val="100000"/>
                <a:shade val="100000"/>
              </a:schemeClr>
            </a:gs>
            <a:gs pos="100000">
              <a:schemeClr val="accent4">
                <a:hueOff val="11999966"/>
                <a:satOff val="-24212"/>
                <a:lumOff val="2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solidFill>
                <a:schemeClr val="tx1"/>
              </a:solidFill>
              <a:latin typeface="Arial"/>
              <a:cs typeface="Arial"/>
            </a:rPr>
            <a:t>Be respectful with electronics</a:t>
          </a:r>
          <a:endParaRPr lang="en-US" sz="2400" b="1" kern="1200">
            <a:solidFill>
              <a:schemeClr val="tx1"/>
            </a:solidFill>
            <a:latin typeface="Arial"/>
            <a:cs typeface="Arial"/>
          </a:endParaRPr>
        </a:p>
      </dsp:txBody>
      <dsp:txXfrm>
        <a:off x="7166443" y="3885000"/>
        <a:ext cx="2772859" cy="16637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0DEEB-8CCF-420C-BC75-7C72A38E2D8B}"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728B7-B73E-4A7D-8784-647D75875EAB}" type="slidenum">
              <a:rPr lang="en-US" smtClean="0"/>
              <a:t>‹#›</a:t>
            </a:fld>
            <a:endParaRPr lang="en-US"/>
          </a:p>
        </p:txBody>
      </p:sp>
    </p:spTree>
    <p:extLst>
      <p:ext uri="{BB962C8B-B14F-4D97-AF65-F5344CB8AC3E}">
        <p14:creationId xmlns:p14="http://schemas.microsoft.com/office/powerpoint/2010/main" val="394515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1</a:t>
            </a:fld>
            <a:endParaRPr lang="en-US"/>
          </a:p>
        </p:txBody>
      </p:sp>
    </p:spTree>
    <p:extLst>
      <p:ext uri="{BB962C8B-B14F-4D97-AF65-F5344CB8AC3E}">
        <p14:creationId xmlns:p14="http://schemas.microsoft.com/office/powerpoint/2010/main" val="108016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09191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14</a:t>
            </a:fld>
            <a:endParaRPr lang="en-US"/>
          </a:p>
        </p:txBody>
      </p:sp>
    </p:spTree>
    <p:extLst>
      <p:ext uri="{BB962C8B-B14F-4D97-AF65-F5344CB8AC3E}">
        <p14:creationId xmlns:p14="http://schemas.microsoft.com/office/powerpoint/2010/main" val="116088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15</a:t>
            </a:fld>
            <a:endParaRPr lang="en-US"/>
          </a:p>
        </p:txBody>
      </p:sp>
    </p:spTree>
    <p:extLst>
      <p:ext uri="{BB962C8B-B14F-4D97-AF65-F5344CB8AC3E}">
        <p14:creationId xmlns:p14="http://schemas.microsoft.com/office/powerpoint/2010/main" val="3422195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0387d3411_0_187:notes"/>
          <p:cNvSpPr txBox="1">
            <a:spLocks noGrp="1"/>
          </p:cNvSpPr>
          <p:nvPr>
            <p:ph type="sldNum" idx="12"/>
          </p:nvPr>
        </p:nvSpPr>
        <p:spPr>
          <a:xfrm>
            <a:off x="3985379" y="8842046"/>
            <a:ext cx="3048887" cy="465456"/>
          </a:xfrm>
          <a:prstGeom prst="rect">
            <a:avLst/>
          </a:prstGeom>
          <a:noFill/>
          <a:ln>
            <a:noFill/>
          </a:ln>
        </p:spPr>
        <p:txBody>
          <a:bodyPr spcFirstLastPara="1" wrap="square" lIns="93274" tIns="46624" rIns="93274" bIns="46624"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8" name="Google Shape;208;g130387d3411_0_187:notes"/>
          <p:cNvSpPr>
            <a:spLocks noGrp="1" noRot="1" noChangeAspect="1"/>
          </p:cNvSpPr>
          <p:nvPr>
            <p:ph type="sldImg" idx="2"/>
          </p:nvPr>
        </p:nvSpPr>
        <p:spPr>
          <a:xfrm>
            <a:off x="41433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g130387d3411_0_187:notes"/>
          <p:cNvSpPr txBox="1">
            <a:spLocks noGrp="1"/>
          </p:cNvSpPr>
          <p:nvPr>
            <p:ph type="body" idx="1"/>
          </p:nvPr>
        </p:nvSpPr>
        <p:spPr>
          <a:xfrm>
            <a:off x="938120" y="4421831"/>
            <a:ext cx="5159654" cy="4189103"/>
          </a:xfrm>
          <a:prstGeom prst="rect">
            <a:avLst/>
          </a:prstGeom>
          <a:noFill/>
          <a:ln>
            <a:noFill/>
          </a:ln>
        </p:spPr>
        <p:txBody>
          <a:bodyPr spcFirstLastPara="1" wrap="square" lIns="93274" tIns="46624" rIns="93274" bIns="46624" anchor="t" anchorCtr="0">
            <a:noAutofit/>
          </a:bodyPr>
          <a:lstStyle/>
          <a:p>
            <a:endParaRPr/>
          </a:p>
        </p:txBody>
      </p:sp>
      <p:sp>
        <p:nvSpPr>
          <p:cNvPr id="210" name="Google Shape;210;g130387d3411_0_187:notes"/>
          <p:cNvSpPr txBox="1"/>
          <p:nvPr/>
        </p:nvSpPr>
        <p:spPr>
          <a:xfrm>
            <a:off x="3987006" y="8843661"/>
            <a:ext cx="3048887" cy="465456"/>
          </a:xfrm>
          <a:prstGeom prst="rect">
            <a:avLst/>
          </a:prstGeom>
          <a:noFill/>
          <a:ln>
            <a:noFill/>
          </a:ln>
        </p:spPr>
        <p:txBody>
          <a:bodyPr spcFirstLastPara="1" wrap="square" lIns="93249" tIns="46624" rIns="93249" bIns="46624"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pPr marL="171450" indent="-171450">
              <a:buFont typeface="Symbol"/>
              <a:buChar char="•"/>
            </a:pPr>
            <a:endParaRPr lang="en-US">
              <a:ea typeface="Calibri" panose="020F0502020204030204"/>
              <a:cs typeface="Calibri" panose="020F0502020204030204"/>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440257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a:ea typeface="Calibri"/>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20</a:t>
            </a:fld>
            <a:endParaRPr lang="en-US"/>
          </a:p>
        </p:txBody>
      </p:sp>
    </p:spTree>
    <p:extLst>
      <p:ext uri="{BB962C8B-B14F-4D97-AF65-F5344CB8AC3E}">
        <p14:creationId xmlns:p14="http://schemas.microsoft.com/office/powerpoint/2010/main" val="25276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pPr marL="171450" indent="-171450">
              <a:buFont typeface="Symbol"/>
              <a:buChar char="•"/>
            </a:pPr>
            <a:endParaRPr lang="en-US">
              <a:ea typeface="Calibri" panose="020F0502020204030204"/>
              <a:cs typeface="Calibri" panose="020F0502020204030204"/>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7694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5892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4728B7-B73E-4A7D-8784-647D75875EAB}" type="slidenum">
              <a:rPr lang="en-US" smtClean="0"/>
              <a:t>26</a:t>
            </a:fld>
            <a:endParaRPr lang="en-US"/>
          </a:p>
        </p:txBody>
      </p:sp>
    </p:spTree>
    <p:extLst>
      <p:ext uri="{BB962C8B-B14F-4D97-AF65-F5344CB8AC3E}">
        <p14:creationId xmlns:p14="http://schemas.microsoft.com/office/powerpoint/2010/main" val="239481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7358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a:t>
            </a:fld>
            <a:endParaRPr lang="en-US"/>
          </a:p>
        </p:txBody>
      </p:sp>
    </p:spTree>
    <p:extLst>
      <p:ext uri="{BB962C8B-B14F-4D97-AF65-F5344CB8AC3E}">
        <p14:creationId xmlns:p14="http://schemas.microsoft.com/office/powerpoint/2010/main" val="2964755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2080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9:notes"/>
          <p:cNvSpPr txBox="1">
            <a:spLocks noGrp="1"/>
          </p:cNvSpPr>
          <p:nvPr>
            <p:ph type="body" idx="1"/>
          </p:nvPr>
        </p:nvSpPr>
        <p:spPr>
          <a:xfrm>
            <a:off x="697334" y="4392419"/>
            <a:ext cx="5578671" cy="4161239"/>
          </a:xfrm>
          <a:prstGeom prst="rect">
            <a:avLst/>
          </a:prstGeom>
          <a:noFill/>
          <a:ln>
            <a:noFill/>
          </a:ln>
        </p:spPr>
        <p:txBody>
          <a:bodyPr spcFirstLastPara="1" wrap="square" lIns="92650" tIns="92650" rIns="92650" bIns="92650" anchor="t" anchorCtr="0">
            <a:noAutofit/>
          </a:bodyPr>
          <a:lstStyle/>
          <a:p>
            <a:pPr marL="0" lvl="0" indent="0" algn="l" rtl="0">
              <a:lnSpc>
                <a:spcPct val="100000"/>
              </a:lnSpc>
              <a:spcBef>
                <a:spcPts val="0"/>
              </a:spcBef>
              <a:spcAft>
                <a:spcPts val="0"/>
              </a:spcAft>
              <a:buSzPts val="1100"/>
              <a:buNone/>
            </a:pPr>
            <a:endParaRPr/>
          </a:p>
        </p:txBody>
      </p:sp>
      <p:sp>
        <p:nvSpPr>
          <p:cNvPr id="253" name="Google Shape;253;p79:notes"/>
          <p:cNvSpPr>
            <a:spLocks noGrp="1" noRot="1" noChangeAspect="1"/>
          </p:cNvSpPr>
          <p:nvPr>
            <p:ph type="sldImg" idx="2"/>
          </p:nvPr>
        </p:nvSpPr>
        <p:spPr>
          <a:xfrm>
            <a:off x="406400" y="693738"/>
            <a:ext cx="6161088" cy="34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85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Cedars Welcome</a:t>
            </a:r>
          </a:p>
        </p:txBody>
      </p:sp>
      <p:sp>
        <p:nvSpPr>
          <p:cNvPr id="4" name="Slide Number Placeholder 3"/>
          <p:cNvSpPr>
            <a:spLocks noGrp="1"/>
          </p:cNvSpPr>
          <p:nvPr>
            <p:ph type="sldNum" sz="quarter" idx="5"/>
          </p:nvPr>
        </p:nvSpPr>
        <p:spPr/>
        <p:txBody>
          <a:bodyPr/>
          <a:lstStyle/>
          <a:p>
            <a:fld id="{6B4728B7-B73E-4A7D-8784-647D75875EAB}" type="slidenum">
              <a:rPr lang="en-US" smtClean="0"/>
              <a:t>3</a:t>
            </a:fld>
            <a:endParaRPr lang="en-US"/>
          </a:p>
        </p:txBody>
      </p:sp>
    </p:spTree>
    <p:extLst>
      <p:ext uri="{BB962C8B-B14F-4D97-AF65-F5344CB8AC3E}">
        <p14:creationId xmlns:p14="http://schemas.microsoft.com/office/powerpoint/2010/main" val="343377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Cedars Welcome</a:t>
            </a:r>
          </a:p>
        </p:txBody>
      </p:sp>
      <p:sp>
        <p:nvSpPr>
          <p:cNvPr id="4" name="Slide Number Placeholder 3"/>
          <p:cNvSpPr>
            <a:spLocks noGrp="1"/>
          </p:cNvSpPr>
          <p:nvPr>
            <p:ph type="sldNum" sz="quarter" idx="5"/>
          </p:nvPr>
        </p:nvSpPr>
        <p:spPr/>
        <p:txBody>
          <a:bodyPr/>
          <a:lstStyle/>
          <a:p>
            <a:fld id="{6B4728B7-B73E-4A7D-8784-647D75875EAB}" type="slidenum">
              <a:rPr lang="en-US" smtClean="0"/>
              <a:t>4</a:t>
            </a:fld>
            <a:endParaRPr lang="en-US"/>
          </a:p>
        </p:txBody>
      </p:sp>
    </p:spTree>
    <p:extLst>
      <p:ext uri="{BB962C8B-B14F-4D97-AF65-F5344CB8AC3E}">
        <p14:creationId xmlns:p14="http://schemas.microsoft.com/office/powerpoint/2010/main" val="115355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Facilitator Intro</a:t>
            </a:r>
          </a:p>
        </p:txBody>
      </p:sp>
      <p:sp>
        <p:nvSpPr>
          <p:cNvPr id="4" name="Slide Number Placeholder 3"/>
          <p:cNvSpPr>
            <a:spLocks noGrp="1"/>
          </p:cNvSpPr>
          <p:nvPr>
            <p:ph type="sldNum" sz="quarter" idx="5"/>
          </p:nvPr>
        </p:nvSpPr>
        <p:spPr/>
        <p:txBody>
          <a:bodyPr/>
          <a:lstStyle/>
          <a:p>
            <a:fld id="{6B4728B7-B73E-4A7D-8784-647D75875EAB}" type="slidenum">
              <a:rPr lang="en-US" smtClean="0"/>
              <a:t>5</a:t>
            </a:fld>
            <a:endParaRPr lang="en-US"/>
          </a:p>
        </p:txBody>
      </p:sp>
    </p:spTree>
    <p:extLst>
      <p:ext uri="{BB962C8B-B14F-4D97-AF65-F5344CB8AC3E}">
        <p14:creationId xmlns:p14="http://schemas.microsoft.com/office/powerpoint/2010/main" val="270443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733425" y="1173163"/>
            <a:ext cx="5635625" cy="3170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710248" y="4518205"/>
            <a:ext cx="5681980" cy="3696712"/>
          </a:xfrm>
          <a:prstGeom prst="rect">
            <a:avLst/>
          </a:prstGeom>
          <a:noFill/>
          <a:ln>
            <a:noFill/>
          </a:ln>
        </p:spPr>
        <p:txBody>
          <a:bodyPr spcFirstLastPara="1" wrap="square" lIns="94200" tIns="47100" rIns="94200" bIns="471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4" name="Google Shape;134;p3:notes"/>
          <p:cNvSpPr txBox="1">
            <a:spLocks noGrp="1"/>
          </p:cNvSpPr>
          <p:nvPr>
            <p:ph type="sldNum" idx="12"/>
          </p:nvPr>
        </p:nvSpPr>
        <p:spPr>
          <a:xfrm>
            <a:off x="4023092" y="8917422"/>
            <a:ext cx="3077739" cy="471053"/>
          </a:xfrm>
          <a:prstGeom prst="rect">
            <a:avLst/>
          </a:prstGeom>
          <a:noFill/>
          <a:ln>
            <a:noFill/>
          </a:ln>
        </p:spPr>
        <p:txBody>
          <a:bodyPr spcFirstLastPara="1" wrap="square" lIns="94200" tIns="47100" rIns="94200" bIns="471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7</a:t>
            </a:fld>
            <a:endParaRPr lang="en-US"/>
          </a:p>
        </p:txBody>
      </p:sp>
    </p:spTree>
    <p:extLst>
      <p:ext uri="{BB962C8B-B14F-4D97-AF65-F5344CB8AC3E}">
        <p14:creationId xmlns:p14="http://schemas.microsoft.com/office/powerpoint/2010/main" val="110633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73163"/>
            <a:ext cx="5635625" cy="3170237"/>
          </a:xfrm>
        </p:spPr>
      </p:sp>
      <p:sp>
        <p:nvSpPr>
          <p:cNvPr id="3" name="Notes Placeholder 2"/>
          <p:cNvSpPr>
            <a:spLocks noGrp="1"/>
          </p:cNvSpPr>
          <p:nvPr>
            <p:ph type="body" idx="1"/>
          </p:nvPr>
        </p:nvSpPr>
        <p:spPr/>
        <p:txBody>
          <a:bodyPr/>
          <a:lstStyle/>
          <a:p>
            <a:r>
              <a:rPr lang="en-US">
                <a:ea typeface="Calibri"/>
                <a:cs typeface="Calibri"/>
              </a:rPr>
              <a:t>Part 1</a:t>
            </a: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3921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B4728B7-B73E-4A7D-8784-647D75875EAB}" type="slidenum">
              <a:rPr lang="en-US" smtClean="0"/>
              <a:t>9</a:t>
            </a:fld>
            <a:endParaRPr lang="en-US"/>
          </a:p>
        </p:txBody>
      </p:sp>
    </p:spTree>
    <p:extLst>
      <p:ext uri="{BB962C8B-B14F-4D97-AF65-F5344CB8AC3E}">
        <p14:creationId xmlns:p14="http://schemas.microsoft.com/office/powerpoint/2010/main" val="3858980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7857606B-36DC-7D59-5210-8C3D04CBB8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577960" y="6246838"/>
            <a:ext cx="2260186" cy="492070"/>
          </a:xfrm>
          <a:prstGeom prst="rect">
            <a:avLst/>
          </a:prstGeom>
        </p:spPr>
      </p:pic>
    </p:spTree>
    <p:extLst>
      <p:ext uri="{BB962C8B-B14F-4D97-AF65-F5344CB8AC3E}">
        <p14:creationId xmlns:p14="http://schemas.microsoft.com/office/powerpoint/2010/main" val="163621310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29"/>
        <p:cNvGrpSpPr/>
        <p:nvPr/>
      </p:nvGrpSpPr>
      <p:grpSpPr>
        <a:xfrm>
          <a:off x="0" y="0"/>
          <a:ext cx="0" cy="0"/>
          <a:chOff x="0" y="0"/>
          <a:chExt cx="0" cy="0"/>
        </a:xfrm>
      </p:grpSpPr>
      <p:sp>
        <p:nvSpPr>
          <p:cNvPr id="30" name="Google Shape;30;p4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4"/>
          <p:cNvSpPr txBox="1">
            <a:spLocks noGrp="1"/>
          </p:cNvSpPr>
          <p:nvPr>
            <p:ph type="body" idx="1"/>
          </p:nvPr>
        </p:nvSpPr>
        <p:spPr>
          <a:xfrm>
            <a:off x="838201" y="1825625"/>
            <a:ext cx="10515599" cy="4351339"/>
          </a:xfrm>
          <a:prstGeom prst="rect">
            <a:avLst/>
          </a:prstGeom>
          <a:noFill/>
          <a:ln>
            <a:noFill/>
          </a:ln>
        </p:spPr>
        <p:txBody>
          <a:bodyPr spcFirstLastPara="1" wrap="square" lIns="91425" tIns="45700" rIns="91425" bIns="45700" anchor="t" anchorCtr="0">
            <a:normAutofit/>
          </a:bodyPr>
          <a:lstStyle>
            <a:lvl1pPr marL="457189" lvl="0" indent="-330192" algn="l">
              <a:lnSpc>
                <a:spcPct val="90000"/>
              </a:lnSpc>
              <a:spcBef>
                <a:spcPts val="1000"/>
              </a:spcBef>
              <a:spcAft>
                <a:spcPts val="0"/>
              </a:spcAft>
              <a:buClr>
                <a:schemeClr val="dk1"/>
              </a:buClr>
              <a:buSzPts val="1600"/>
              <a:buChar char="•"/>
              <a:defRPr sz="1600"/>
            </a:lvl1pPr>
            <a:lvl2pPr marL="914377" lvl="1" indent="-330192" algn="l">
              <a:lnSpc>
                <a:spcPct val="90000"/>
              </a:lnSpc>
              <a:spcBef>
                <a:spcPts val="500"/>
              </a:spcBef>
              <a:spcAft>
                <a:spcPts val="0"/>
              </a:spcAft>
              <a:buClr>
                <a:schemeClr val="dk1"/>
              </a:buClr>
              <a:buSzPts val="1600"/>
              <a:buChar char="•"/>
              <a:defRPr sz="1600"/>
            </a:lvl2pPr>
            <a:lvl3pPr marL="1371566" lvl="2" indent="-330192" algn="l">
              <a:lnSpc>
                <a:spcPct val="90000"/>
              </a:lnSpc>
              <a:spcBef>
                <a:spcPts val="500"/>
              </a:spcBef>
              <a:spcAft>
                <a:spcPts val="0"/>
              </a:spcAft>
              <a:buClr>
                <a:schemeClr val="dk1"/>
              </a:buClr>
              <a:buSzPts val="1600"/>
              <a:buChar char="•"/>
              <a:defRPr sz="1600"/>
            </a:lvl3pPr>
            <a:lvl4pPr marL="1828754" lvl="3" indent="-330192" algn="l">
              <a:lnSpc>
                <a:spcPct val="90000"/>
              </a:lnSpc>
              <a:spcBef>
                <a:spcPts val="500"/>
              </a:spcBef>
              <a:spcAft>
                <a:spcPts val="0"/>
              </a:spcAft>
              <a:buClr>
                <a:schemeClr val="dk1"/>
              </a:buClr>
              <a:buSzPts val="1600"/>
              <a:buChar char="•"/>
              <a:defRPr sz="1600"/>
            </a:lvl4pPr>
            <a:lvl5pPr marL="2285943" lvl="4" indent="-330192" algn="l">
              <a:lnSpc>
                <a:spcPct val="90000"/>
              </a:lnSpc>
              <a:spcBef>
                <a:spcPts val="500"/>
              </a:spcBef>
              <a:spcAft>
                <a:spcPts val="0"/>
              </a:spcAft>
              <a:buClr>
                <a:schemeClr val="dk1"/>
              </a:buClr>
              <a:buSzPts val="1600"/>
              <a:buChar char="•"/>
              <a:defRPr sz="1600"/>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6228646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0 Chart + Photo">
  <p:cSld name="6.0 Chart + Photo">
    <p:spTree>
      <p:nvGrpSpPr>
        <p:cNvPr id="1" name="Shape 34"/>
        <p:cNvGrpSpPr/>
        <p:nvPr/>
      </p:nvGrpSpPr>
      <p:grpSpPr>
        <a:xfrm>
          <a:off x="0" y="0"/>
          <a:ext cx="0" cy="0"/>
          <a:chOff x="0" y="0"/>
          <a:chExt cx="0" cy="0"/>
        </a:xfrm>
      </p:grpSpPr>
      <p:sp>
        <p:nvSpPr>
          <p:cNvPr id="35" name="Google Shape;35;p33"/>
          <p:cNvSpPr txBox="1">
            <a:spLocks noGrp="1"/>
          </p:cNvSpPr>
          <p:nvPr>
            <p:ph type="title"/>
          </p:nvPr>
        </p:nvSpPr>
        <p:spPr>
          <a:xfrm>
            <a:off x="839788" y="457201"/>
            <a:ext cx="10512424" cy="85957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838200" y="1650382"/>
            <a:ext cx="10512424" cy="4207455"/>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2000"/>
              <a:buNone/>
              <a:defRPr sz="20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37" name="Google Shape;37;p3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28768603"/>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0 Agenda">
  <p:cSld name="2.0 Agenda">
    <p:spTree>
      <p:nvGrpSpPr>
        <p:cNvPr id="1" name="Shape 51"/>
        <p:cNvGrpSpPr/>
        <p:nvPr/>
      </p:nvGrpSpPr>
      <p:grpSpPr>
        <a:xfrm>
          <a:off x="0" y="0"/>
          <a:ext cx="0" cy="0"/>
          <a:chOff x="0" y="0"/>
          <a:chExt cx="0" cy="0"/>
        </a:xfrm>
      </p:grpSpPr>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rgbClr val="32384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5458455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 Agenda">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DA1A4-CDDE-4627-9774-730D1D9509F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 name="Picture 2" descr="A close-up of logos&#10;&#10;Description automatically generated">
            <a:extLst>
              <a:ext uri="{FF2B5EF4-FFF2-40B4-BE49-F238E27FC236}">
                <a16:creationId xmlns:a16="http://schemas.microsoft.com/office/drawing/2014/main" id="{EA5A98EC-EE04-A89D-81B0-CD70A9416B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40252551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1 Titl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3F701-1F60-D446-A8A4-B929854DD2D2}"/>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solidFill>
                  <a:srgbClr val="D3EAF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p:cNvSpPr>
            <a:spLocks noGrp="1"/>
          </p:cNvSpPr>
          <p:nvPr>
            <p:ph type="ctrTitle" hasCustomPrompt="1"/>
          </p:nvPr>
        </p:nvSpPr>
        <p:spPr>
          <a:xfrm>
            <a:off x="914400" y="1122363"/>
            <a:ext cx="10363200" cy="2387600"/>
          </a:xfrm>
        </p:spPr>
        <p:txBody>
          <a:bodyPr anchor="b">
            <a:normAutofit/>
          </a:bodyPr>
          <a:lstStyle>
            <a:lvl1pPr algn="ctr">
              <a:defRPr sz="50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9289037" y="6305622"/>
            <a:ext cx="1339208" cy="365125"/>
          </a:xfrm>
          <a:prstGeom prst="rect">
            <a:avLst/>
          </a:prstGeom>
        </p:spPr>
        <p:txBody>
          <a:bodyPr/>
          <a:lstStyle/>
          <a:p>
            <a:fld id="{C4A7F9E8-4CDA-FD49-8E74-4D1AD58A0F8A}" type="datetimeFigureOut">
              <a:rPr lang="en-US" smtClean="0"/>
              <a:t>7/18/2024</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734262" y="6305622"/>
            <a:ext cx="619537" cy="365125"/>
          </a:xfrm>
          <a:prstGeom prst="rect">
            <a:avLst/>
          </a:prstGeom>
        </p:spPr>
        <p:txBody>
          <a:bodyPr/>
          <a:lstStyle/>
          <a:p>
            <a:fld id="{4849AD13-9B11-CB43-A981-AE21961FFB82}" type="slidenum">
              <a:rPr lang="en-US" smtClean="0"/>
              <a:t>‹#›</a:t>
            </a:fld>
            <a:endParaRPr lang="en-US"/>
          </a:p>
        </p:txBody>
      </p:sp>
      <p:pic>
        <p:nvPicPr>
          <p:cNvPr id="9" name="Picture 8" descr="A picture containing drawing&#10;&#10;Description automatically generated">
            <a:extLst>
              <a:ext uri="{FF2B5EF4-FFF2-40B4-BE49-F238E27FC236}">
                <a16:creationId xmlns:a16="http://schemas.microsoft.com/office/drawing/2014/main" id="{C780F597-0B24-E844-94CA-FE079A296655}"/>
              </a:ext>
            </a:extLst>
          </p:cNvPr>
          <p:cNvPicPr>
            <a:picLocks noChangeAspect="1"/>
          </p:cNvPicPr>
          <p:nvPr userDrawn="1"/>
        </p:nvPicPr>
        <p:blipFill>
          <a:blip r:embed="rId2"/>
          <a:stretch>
            <a:fillRect/>
          </a:stretch>
        </p:blipFill>
        <p:spPr>
          <a:xfrm>
            <a:off x="5237068" y="6317946"/>
            <a:ext cx="1717864" cy="388130"/>
          </a:xfrm>
          <a:prstGeom prst="rect">
            <a:avLst/>
          </a:prstGeom>
        </p:spPr>
      </p:pic>
      <p:pic>
        <p:nvPicPr>
          <p:cNvPr id="20" name="Picture 19" descr="A group of people sitting at a table&#10;&#10;Description automatically generated">
            <a:extLst>
              <a:ext uri="{FF2B5EF4-FFF2-40B4-BE49-F238E27FC236}">
                <a16:creationId xmlns:a16="http://schemas.microsoft.com/office/drawing/2014/main" id="{029BC112-4206-4243-A95E-ABCA825EEBBA}"/>
              </a:ext>
            </a:extLst>
          </p:cNvPr>
          <p:cNvPicPr>
            <a:picLocks noChangeAspect="1"/>
          </p:cNvPicPr>
          <p:nvPr userDrawn="1"/>
        </p:nvPicPr>
        <p:blipFill rotWithShape="1">
          <a:blip r:embed="rId3"/>
          <a:srcRect l="712" t="1072" r="12629" b="1072"/>
          <a:stretch/>
        </p:blipFill>
        <p:spPr>
          <a:xfrm>
            <a:off x="0" y="0"/>
            <a:ext cx="12228227" cy="6904090"/>
          </a:xfrm>
          <a:prstGeom prst="rect">
            <a:avLst/>
          </a:prstGeom>
        </p:spPr>
      </p:pic>
      <p:sp>
        <p:nvSpPr>
          <p:cNvPr id="12" name="Rectangle">
            <a:extLst>
              <a:ext uri="{FF2B5EF4-FFF2-40B4-BE49-F238E27FC236}">
                <a16:creationId xmlns:a16="http://schemas.microsoft.com/office/drawing/2014/main" id="{FED18794-56AA-2F4E-B879-C9377BB469C0}"/>
              </a:ext>
            </a:extLst>
          </p:cNvPr>
          <p:cNvSpPr/>
          <p:nvPr userDrawn="1"/>
        </p:nvSpPr>
        <p:spPr>
          <a:xfrm>
            <a:off x="-152400" y="-141514"/>
            <a:ext cx="12496800" cy="7141028"/>
          </a:xfrm>
          <a:prstGeom prst="rect">
            <a:avLst/>
          </a:prstGeom>
          <a:solidFill>
            <a:srgbClr val="000000">
              <a:alpha val="28297"/>
            </a:srgbClr>
          </a:solidFill>
          <a:ln w="12700">
            <a:miter lim="400000"/>
          </a:ln>
        </p:spPr>
        <p:txBody>
          <a:bodyPr lIns="50800" tIns="50800" rIns="50800" bIns="50800" anchor="ctr"/>
          <a:lstStyle/>
          <a:p>
            <a:pPr algn="ctr" defTabSz="584200">
              <a:lnSpc>
                <a:spcPct val="100000"/>
              </a:lnSpc>
              <a:defRPr sz="2200">
                <a:solidFill>
                  <a:srgbClr val="FFFFFF"/>
                </a:solidFill>
                <a:latin typeface="Helvetica Neue Medium"/>
                <a:ea typeface="Helvetica Neue Medium"/>
                <a:cs typeface="Helvetica Neue Medium"/>
                <a:sym typeface="Helvetica Neue Medium"/>
              </a:defRPr>
            </a:pPr>
            <a:endParaRPr sz="2200"/>
          </a:p>
        </p:txBody>
      </p:sp>
      <p:sp>
        <p:nvSpPr>
          <p:cNvPr id="14" name="Straight Connector 50">
            <a:extLst>
              <a:ext uri="{FF2B5EF4-FFF2-40B4-BE49-F238E27FC236}">
                <a16:creationId xmlns:a16="http://schemas.microsoft.com/office/drawing/2014/main" id="{F1376769-C17B-A044-86C7-0C200BCF3643}"/>
              </a:ext>
            </a:extLst>
          </p:cNvPr>
          <p:cNvSpPr/>
          <p:nvPr userDrawn="1"/>
        </p:nvSpPr>
        <p:spPr>
          <a:xfrm>
            <a:off x="418956" y="1561953"/>
            <a:ext cx="4435677" cy="9151"/>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11" name="Picture 10" descr="A close-up of logos&#10;&#10;Description automatically generated">
            <a:extLst>
              <a:ext uri="{FF2B5EF4-FFF2-40B4-BE49-F238E27FC236}">
                <a16:creationId xmlns:a16="http://schemas.microsoft.com/office/drawing/2014/main" id="{3B9EED67-4360-129D-7A68-4EE993576C4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5128" b="30799"/>
          <a:stretch/>
        </p:blipFill>
        <p:spPr>
          <a:xfrm>
            <a:off x="418956" y="377215"/>
            <a:ext cx="4378833" cy="964943"/>
          </a:xfrm>
          <a:prstGeom prst="rect">
            <a:avLst/>
          </a:prstGeom>
        </p:spPr>
      </p:pic>
    </p:spTree>
    <p:extLst>
      <p:ext uri="{BB962C8B-B14F-4D97-AF65-F5344CB8AC3E}">
        <p14:creationId xmlns:p14="http://schemas.microsoft.com/office/powerpoint/2010/main" val="297146675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0 Section">
  <p:cSld name="3.0 Section">
    <p:bg>
      <p:bgRef idx="1001">
        <a:schemeClr val="bg2"/>
      </p:bgRef>
    </p:bg>
    <p:spTree>
      <p:nvGrpSpPr>
        <p:cNvPr id="1" name="Shape 98"/>
        <p:cNvGrpSpPr/>
        <p:nvPr/>
      </p:nvGrpSpPr>
      <p:grpSpPr>
        <a:xfrm>
          <a:off x="0" y="0"/>
          <a:ext cx="0" cy="0"/>
          <a:chOff x="0" y="0"/>
          <a:chExt cx="0" cy="0"/>
        </a:xfrm>
      </p:grpSpPr>
      <p:sp>
        <p:nvSpPr>
          <p:cNvPr id="3" name="Rectangle 2"/>
          <p:cNvSpPr/>
          <p:nvPr userDrawn="1"/>
        </p:nvSpPr>
        <p:spPr>
          <a:xfrm>
            <a:off x="0" y="6179127"/>
            <a:ext cx="12192000" cy="6788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62160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88"/>
          <p:cNvSpPr txBox="1">
            <a:spLocks noGrp="1"/>
          </p:cNvSpPr>
          <p:nvPr>
            <p:ph type="ctrTitle"/>
          </p:nvPr>
        </p:nvSpPr>
        <p:spPr>
          <a:xfrm>
            <a:off x="914400" y="2353457"/>
            <a:ext cx="10363200" cy="115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23842"/>
              </a:buClr>
              <a:buSzPts val="3000"/>
              <a:buFont typeface="Arial"/>
              <a:buNone/>
              <a:defRPr sz="3600">
                <a:solidFill>
                  <a:schemeClr val="tx1"/>
                </a:solidFill>
                <a:effectLst>
                  <a:outerShdw blurRad="38100" dist="38100" dir="2700000" algn="tl">
                    <a:srgbClr val="000000">
                      <a:alpha val="43137"/>
                    </a:srgbClr>
                  </a:outerShdw>
                </a:effectLs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8"/>
          <p:cNvSpPr txBox="1">
            <a:spLocks noGrp="1"/>
          </p:cNvSpPr>
          <p:nvPr>
            <p:ph type="subTitle" idx="1"/>
          </p:nvPr>
        </p:nvSpPr>
        <p:spPr>
          <a:xfrm>
            <a:off x="914400" y="3811075"/>
            <a:ext cx="10439200" cy="1655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rgbClr val="323842"/>
              </a:buClr>
              <a:buSzPts val="2000"/>
              <a:buNone/>
              <a:defRPr sz="2000">
                <a:solidFill>
                  <a:schemeClr val="tx1"/>
                </a:solidFill>
              </a:defRPr>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8" name="Straight Connector 50">
            <a:extLst>
              <a:ext uri="{FF2B5EF4-FFF2-40B4-BE49-F238E27FC236}">
                <a16:creationId xmlns:a16="http://schemas.microsoft.com/office/drawing/2014/main" id="{F1376769-C17B-A044-86C7-0C200BCF3643}"/>
              </a:ext>
            </a:extLst>
          </p:cNvPr>
          <p:cNvSpPr/>
          <p:nvPr userDrawn="1"/>
        </p:nvSpPr>
        <p:spPr>
          <a:xfrm flipV="1">
            <a:off x="914400" y="3501639"/>
            <a:ext cx="5438878" cy="16635"/>
          </a:xfrm>
          <a:prstGeom prst="line">
            <a:avLst/>
          </a:prstGeom>
          <a:ln w="127000">
            <a:solidFill>
              <a:schemeClr val="tx1"/>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pic>
        <p:nvPicPr>
          <p:cNvPr id="6" name="Picture 5" descr="A close-up of logos&#10;&#10;Description automatically generated">
            <a:extLst>
              <a:ext uri="{FF2B5EF4-FFF2-40B4-BE49-F238E27FC236}">
                <a16:creationId xmlns:a16="http://schemas.microsoft.com/office/drawing/2014/main" id="{21300381-65B7-8D10-28FD-B1E00608A6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406" b="30051"/>
          <a:stretch/>
        </p:blipFill>
        <p:spPr>
          <a:xfrm>
            <a:off x="616871" y="6216073"/>
            <a:ext cx="2260186" cy="492070"/>
          </a:xfrm>
          <a:prstGeom prst="rect">
            <a:avLst/>
          </a:prstGeom>
        </p:spPr>
      </p:pic>
    </p:spTree>
    <p:extLst>
      <p:ext uri="{BB962C8B-B14F-4D97-AF65-F5344CB8AC3E}">
        <p14:creationId xmlns:p14="http://schemas.microsoft.com/office/powerpoint/2010/main" val="218473672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4731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4.4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205385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93206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4.0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199" y="1825625"/>
            <a:ext cx="10515599" cy="4351338"/>
          </a:xfr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38622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0 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55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nm-01.png" descr="cnm-01.png">
            <a:extLst>
              <a:ext uri="{FF2B5EF4-FFF2-40B4-BE49-F238E27FC236}">
                <a16:creationId xmlns:a16="http://schemas.microsoft.com/office/drawing/2014/main" id="{95744727-7593-6446-8776-31E3DEE0DAEB}"/>
              </a:ext>
            </a:extLst>
          </p:cNvPr>
          <p:cNvPicPr>
            <a:picLocks noChangeAspect="1"/>
          </p:cNvPicPr>
          <p:nvPr userDrawn="1"/>
        </p:nvPicPr>
        <p:blipFill>
          <a:blip r:embed="rId14"/>
          <a:stretch>
            <a:fillRect/>
          </a:stretch>
        </p:blipFill>
        <p:spPr>
          <a:xfrm>
            <a:off x="8918646" y="3116813"/>
            <a:ext cx="4870308" cy="4549569"/>
          </a:xfrm>
          <a:prstGeom prst="rect">
            <a:avLst/>
          </a:prstGeom>
          <a:ln w="12700">
            <a:miter lim="400000"/>
          </a:ln>
        </p:spPr>
      </p:pic>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up of logos&#10;&#10;Description automatically generated">
            <a:extLst>
              <a:ext uri="{FF2B5EF4-FFF2-40B4-BE49-F238E27FC236}">
                <a16:creationId xmlns:a16="http://schemas.microsoft.com/office/drawing/2014/main" id="{2BA6291C-D9EA-0909-A34E-C0C7FC6F9C90}"/>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406" b="30051"/>
          <a:stretch/>
        </p:blipFill>
        <p:spPr>
          <a:xfrm>
            <a:off x="587688" y="6246838"/>
            <a:ext cx="2260186" cy="492070"/>
          </a:xfrm>
          <a:prstGeom prst="rect">
            <a:avLst/>
          </a:prstGeom>
        </p:spPr>
      </p:pic>
    </p:spTree>
    <p:extLst>
      <p:ext uri="{BB962C8B-B14F-4D97-AF65-F5344CB8AC3E}">
        <p14:creationId xmlns:p14="http://schemas.microsoft.com/office/powerpoint/2010/main" val="3627558631"/>
      </p:ext>
    </p:extLst>
  </p:cSld>
  <p:clrMap bg1="lt1" tx1="dk1" bg2="lt2" tx2="dk2" accent1="accent1" accent2="accent2" accent3="accent3" accent4="accent4" accent5="accent5" accent6="accent6" hlink="hlink" folHlink="folHlink"/>
  <p:sldLayoutIdLst>
    <p:sldLayoutId id="2147483693" r:id="rId1"/>
    <p:sldLayoutId id="2147483791" r:id="rId2"/>
    <p:sldLayoutId id="2147483687" r:id="rId3"/>
    <p:sldLayoutId id="2147483718" r:id="rId4"/>
    <p:sldLayoutId id="2147483703" r:id="rId5"/>
    <p:sldLayoutId id="2147483719" r:id="rId6"/>
    <p:sldLayoutId id="2147483720" r:id="rId7"/>
    <p:sldLayoutId id="2147483672" r:id="rId8"/>
    <p:sldLayoutId id="2147483721" r:id="rId9"/>
    <p:sldLayoutId id="2147483722" r:id="rId10"/>
    <p:sldLayoutId id="2147483723" r:id="rId11"/>
    <p:sldLayoutId id="2147483792" r:id="rId12"/>
  </p:sldLayoutIdLst>
  <p:transition spd="slow">
    <p:wipe/>
  </p:transition>
  <p:txStyles>
    <p:title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5_0.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shillglover@cnmsocal.or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a:extLst>
              <a:ext uri="{FF2B5EF4-FFF2-40B4-BE49-F238E27FC236}">
                <a16:creationId xmlns:a16="http://schemas.microsoft.com/office/drawing/2014/main" id="{6DFE5852-D259-6062-6912-50DEDB373452}"/>
              </a:ext>
            </a:extLst>
          </p:cNvPr>
          <p:cNvSpPr txBox="1">
            <a:spLocks/>
          </p:cNvSpPr>
          <p:nvPr/>
        </p:nvSpPr>
        <p:spPr>
          <a:xfrm>
            <a:off x="600316" y="2057801"/>
            <a:ext cx="11230321" cy="4298430"/>
          </a:xfrm>
          <a:prstGeom prst="rect">
            <a:avLst/>
          </a:prstGeom>
        </p:spPr>
        <p:txBody>
          <a:bodyPr vert="horz" lIns="68580" tIns="34290" rIns="68580" bIns="34290" numCol="1"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4000" b="1">
                <a:solidFill>
                  <a:schemeClr val="bg1"/>
                </a:solidFill>
                <a:latin typeface="Calibri"/>
                <a:ea typeface="Open Sans"/>
                <a:cs typeface="Calibri"/>
              </a:rPr>
              <a:t>I</a:t>
            </a:r>
            <a:r>
              <a:rPr lang="en-US" sz="4400" b="1">
                <a:solidFill>
                  <a:schemeClr val="bg1"/>
                </a:solidFill>
                <a:latin typeface="Calibri"/>
                <a:ea typeface="Open Sans"/>
                <a:cs typeface="Calibri"/>
              </a:rPr>
              <a:t>E Organizational Building Leadership Program</a:t>
            </a:r>
            <a:endParaRPr lang="en-US" sz="4400" b="1">
              <a:solidFill>
                <a:schemeClr val="bg1"/>
              </a:solidFill>
            </a:endParaRPr>
          </a:p>
          <a:p>
            <a:pPr algn="l">
              <a:lnSpc>
                <a:spcPct val="100000"/>
              </a:lnSpc>
              <a:spcBef>
                <a:spcPts val="0"/>
              </a:spcBef>
            </a:pPr>
            <a:endParaRPr lang="en-US" sz="4400" b="1">
              <a:solidFill>
                <a:schemeClr val="bg1"/>
              </a:solidFill>
              <a:latin typeface="Calibri"/>
              <a:ea typeface="Open Sans"/>
              <a:cs typeface="Calibri"/>
            </a:endParaRPr>
          </a:p>
          <a:p>
            <a:pPr algn="l">
              <a:lnSpc>
                <a:spcPct val="100000"/>
              </a:lnSpc>
              <a:spcBef>
                <a:spcPts val="0"/>
              </a:spcBef>
            </a:pPr>
            <a:r>
              <a:rPr lang="en-US" sz="4000" b="1">
                <a:solidFill>
                  <a:schemeClr val="bg1"/>
                </a:solidFill>
                <a:latin typeface="Calibri"/>
                <a:ea typeface="Open Sans"/>
                <a:cs typeface="Calibri"/>
              </a:rPr>
              <a:t>S</a:t>
            </a:r>
            <a:r>
              <a:rPr lang="en-US" sz="4400" b="1">
                <a:solidFill>
                  <a:schemeClr val="bg1"/>
                </a:solidFill>
                <a:latin typeface="Calibri"/>
                <a:ea typeface="Open Sans"/>
                <a:cs typeface="Calibri"/>
              </a:rPr>
              <a:t>ession</a:t>
            </a:r>
            <a:r>
              <a:rPr lang="en-US" sz="4000" b="1">
                <a:solidFill>
                  <a:schemeClr val="bg1"/>
                </a:solidFill>
                <a:latin typeface="Calibri"/>
                <a:ea typeface="Open Sans"/>
                <a:cs typeface="Calibri"/>
              </a:rPr>
              <a:t> 1: </a:t>
            </a:r>
            <a:r>
              <a:rPr lang="en-US" sz="4000" b="1" i="1">
                <a:solidFill>
                  <a:schemeClr val="bg1"/>
                </a:solidFill>
                <a:latin typeface="Calibri"/>
                <a:ea typeface="Open Sans"/>
                <a:cs typeface="Calibri"/>
              </a:rPr>
              <a:t>Defining Leadership for 2024 and Beyond</a:t>
            </a:r>
            <a:endParaRPr lang="en-US" sz="4000" b="1" i="1">
              <a:solidFill>
                <a:schemeClr val="bg1"/>
              </a:solidFill>
              <a:latin typeface="Calibri"/>
              <a:cs typeface="Calibri"/>
            </a:endParaRPr>
          </a:p>
          <a:p>
            <a:pPr algn="l">
              <a:lnSpc>
                <a:spcPct val="100000"/>
              </a:lnSpc>
              <a:spcBef>
                <a:spcPts val="0"/>
              </a:spcBef>
            </a:pPr>
            <a:endParaRPr lang="en-US" sz="4000" b="1">
              <a:solidFill>
                <a:schemeClr val="bg1"/>
              </a:solidFill>
              <a:latin typeface="Calibri"/>
              <a:ea typeface="Open Sans"/>
              <a:cs typeface="Calibri"/>
            </a:endParaRPr>
          </a:p>
          <a:p>
            <a:pPr algn="l">
              <a:lnSpc>
                <a:spcPct val="100000"/>
              </a:lnSpc>
              <a:spcBef>
                <a:spcPts val="0"/>
              </a:spcBef>
            </a:pPr>
            <a:r>
              <a:rPr lang="en-US" sz="4000" b="1">
                <a:solidFill>
                  <a:schemeClr val="bg1"/>
                </a:solidFill>
                <a:latin typeface="Calibri"/>
                <a:ea typeface="Open Sans"/>
                <a:cs typeface="Calibri"/>
              </a:rPr>
              <a:t>July 18, 2024 </a:t>
            </a:r>
            <a:endParaRPr lang="en-US" sz="4000"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63818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op Nonprofit Sectors, Share By Revenue">
            <a:extLst>
              <a:ext uri="{FF2B5EF4-FFF2-40B4-BE49-F238E27FC236}">
                <a16:creationId xmlns:a16="http://schemas.microsoft.com/office/drawing/2014/main" id="{BC870C3A-0B1B-20D5-CBAB-CD7C18D258AD}"/>
              </a:ext>
            </a:extLst>
          </p:cNvPr>
          <p:cNvPicPr>
            <a:picLocks noChangeAspect="1"/>
          </p:cNvPicPr>
          <p:nvPr/>
        </p:nvPicPr>
        <p:blipFill>
          <a:blip r:embed="rId2"/>
          <a:stretch>
            <a:fillRect/>
          </a:stretch>
        </p:blipFill>
        <p:spPr>
          <a:xfrm>
            <a:off x="610540" y="338666"/>
            <a:ext cx="10843920" cy="5875867"/>
          </a:xfrm>
          <a:prstGeom prst="rect">
            <a:avLst/>
          </a:prstGeom>
        </p:spPr>
      </p:pic>
    </p:spTree>
    <p:extLst>
      <p:ext uri="{BB962C8B-B14F-4D97-AF65-F5344CB8AC3E}">
        <p14:creationId xmlns:p14="http://schemas.microsoft.com/office/powerpoint/2010/main" val="69750123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State of Nonprofits in the Inland Empire | Center for Social Innovation">
            <a:extLst>
              <a:ext uri="{FF2B5EF4-FFF2-40B4-BE49-F238E27FC236}">
                <a16:creationId xmlns:a16="http://schemas.microsoft.com/office/drawing/2014/main" id="{E0DBD4DE-3A09-ACA1-5061-BDF408419B56}"/>
              </a:ext>
            </a:extLst>
          </p:cNvPr>
          <p:cNvPicPr>
            <a:picLocks noChangeAspect="1"/>
          </p:cNvPicPr>
          <p:nvPr/>
        </p:nvPicPr>
        <p:blipFill>
          <a:blip r:embed="rId2"/>
          <a:srcRect t="19"/>
          <a:stretch/>
        </p:blipFill>
        <p:spPr>
          <a:xfrm>
            <a:off x="20" y="1"/>
            <a:ext cx="12191980" cy="6857999"/>
          </a:xfrm>
          <a:prstGeom prst="rect">
            <a:avLst/>
          </a:prstGeom>
        </p:spPr>
      </p:pic>
    </p:spTree>
    <p:extLst>
      <p:ext uri="{BB962C8B-B14F-4D97-AF65-F5344CB8AC3E}">
        <p14:creationId xmlns:p14="http://schemas.microsoft.com/office/powerpoint/2010/main" val="379764705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descr="A blue and green graph with white text&#10;&#10;Description automatically generated">
            <a:extLst>
              <a:ext uri="{FF2B5EF4-FFF2-40B4-BE49-F238E27FC236}">
                <a16:creationId xmlns:a16="http://schemas.microsoft.com/office/drawing/2014/main" id="{059A0FEF-DED4-5D7E-F8B4-699DE83B19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356874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3000">
                <a:latin typeface="Arial"/>
                <a:cs typeface="Arial"/>
              </a:rPr>
              <a:t>The Core Pillars of Nonprofit Leadership</a:t>
            </a:r>
            <a:endParaRPr lang="en-US" sz="300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432690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E5BA524-3652-7B76-2F21-ADF1738F18C1}"/>
              </a:ext>
            </a:extLst>
          </p:cNvPr>
          <p:cNvSpPr txBox="1"/>
          <p:nvPr/>
        </p:nvSpPr>
        <p:spPr>
          <a:xfrm>
            <a:off x="-359" y="1890806"/>
            <a:ext cx="3642828" cy="307190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Bef>
                <a:spcPct val="0"/>
              </a:spcBef>
              <a:spcAft>
                <a:spcPts val="600"/>
              </a:spcAft>
            </a:pPr>
            <a:r>
              <a:rPr lang="en-US" sz="4400" b="1" kern="1200">
                <a:latin typeface="+mj-lt"/>
                <a:ea typeface="+mj-ea"/>
                <a:cs typeface="+mj-cs"/>
              </a:rPr>
              <a:t>The </a:t>
            </a:r>
            <a:r>
              <a:rPr lang="en-US" sz="4400" b="1">
                <a:latin typeface="+mj-lt"/>
                <a:ea typeface="+mj-ea"/>
                <a:cs typeface="+mj-cs"/>
              </a:rPr>
              <a:t>Four </a:t>
            </a:r>
            <a:endParaRPr lang="en-US" sz="4400" b="1">
              <a:latin typeface="+mj-lt"/>
              <a:ea typeface="+mj-ea"/>
              <a:cs typeface="Arial"/>
            </a:endParaRPr>
          </a:p>
          <a:p>
            <a:pPr algn="ctr">
              <a:lnSpc>
                <a:spcPct val="90000"/>
              </a:lnSpc>
              <a:spcBef>
                <a:spcPct val="0"/>
              </a:spcBef>
              <a:spcAft>
                <a:spcPts val="600"/>
              </a:spcAft>
            </a:pPr>
            <a:r>
              <a:rPr lang="en-US" sz="4400" b="1">
                <a:latin typeface="+mj-lt"/>
                <a:ea typeface="+mj-ea"/>
                <a:cs typeface="+mj-cs"/>
              </a:rPr>
              <a:t>Core</a:t>
            </a:r>
            <a:r>
              <a:rPr lang="en-US" sz="4400" b="1" kern="1200">
                <a:latin typeface="+mj-lt"/>
                <a:ea typeface="+mj-ea"/>
                <a:cs typeface="+mj-cs"/>
              </a:rPr>
              <a:t> Pillars</a:t>
            </a:r>
            <a:endParaRPr lang="en-US" sz="4400" b="1" kern="1200">
              <a:latin typeface="+mj-lt"/>
              <a:ea typeface="+mj-ea"/>
              <a:cs typeface="Arial"/>
            </a:endParaRPr>
          </a:p>
        </p:txBody>
      </p:sp>
      <p:pic>
        <p:nvPicPr>
          <p:cNvPr id="3" name="Picture 2" descr="A puzzle pieces with text on them&#10;&#10;Description automatically generated">
            <a:extLst>
              <a:ext uri="{FF2B5EF4-FFF2-40B4-BE49-F238E27FC236}">
                <a16:creationId xmlns:a16="http://schemas.microsoft.com/office/drawing/2014/main" id="{B1860A6B-38B7-47C9-BB02-E65DE3ED248F}"/>
              </a:ext>
            </a:extLst>
          </p:cNvPr>
          <p:cNvPicPr>
            <a:picLocks noChangeAspect="1"/>
          </p:cNvPicPr>
          <p:nvPr/>
        </p:nvPicPr>
        <p:blipFill>
          <a:blip r:embed="rId3"/>
          <a:stretch>
            <a:fillRect/>
          </a:stretch>
        </p:blipFill>
        <p:spPr>
          <a:xfrm>
            <a:off x="4542833" y="302108"/>
            <a:ext cx="6497238" cy="6088684"/>
          </a:xfrm>
          <a:prstGeom prst="rect">
            <a:avLst/>
          </a:prstGeom>
        </p:spPr>
      </p:pic>
    </p:spTree>
    <p:extLst>
      <p:ext uri="{BB962C8B-B14F-4D97-AF65-F5344CB8AC3E}">
        <p14:creationId xmlns:p14="http://schemas.microsoft.com/office/powerpoint/2010/main" val="198646841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3912C846-1388-D60E-D98C-970A134F29CC}"/>
              </a:ext>
            </a:extLst>
          </p:cNvPr>
          <p:cNvPicPr>
            <a:picLocks noChangeAspect="1"/>
          </p:cNvPicPr>
          <p:nvPr/>
        </p:nvPicPr>
        <p:blipFill>
          <a:blip r:embed="rId3"/>
          <a:stretch>
            <a:fillRect/>
          </a:stretch>
        </p:blipFill>
        <p:spPr>
          <a:xfrm>
            <a:off x="241300" y="1714653"/>
            <a:ext cx="10693400" cy="4393894"/>
          </a:xfrm>
          <a:prstGeom prst="rect">
            <a:avLst/>
          </a:prstGeom>
        </p:spPr>
      </p:pic>
      <p:sp>
        <p:nvSpPr>
          <p:cNvPr id="5" name="TextBox 4">
            <a:extLst>
              <a:ext uri="{FF2B5EF4-FFF2-40B4-BE49-F238E27FC236}">
                <a16:creationId xmlns:a16="http://schemas.microsoft.com/office/drawing/2014/main" id="{433FE6EF-1A36-9609-1169-0235D72A5300}"/>
              </a:ext>
            </a:extLst>
          </p:cNvPr>
          <p:cNvSpPr txBox="1"/>
          <p:nvPr/>
        </p:nvSpPr>
        <p:spPr>
          <a:xfrm>
            <a:off x="1968500" y="431800"/>
            <a:ext cx="8242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Arial"/>
              </a:rPr>
              <a:t>Leadership and Management: A Contrast</a:t>
            </a:r>
            <a:endParaRPr lang="en-US" sz="2400">
              <a:cs typeface="Arial"/>
            </a:endParaRPr>
          </a:p>
        </p:txBody>
      </p:sp>
    </p:spTree>
    <p:extLst>
      <p:ext uri="{BB962C8B-B14F-4D97-AF65-F5344CB8AC3E}">
        <p14:creationId xmlns:p14="http://schemas.microsoft.com/office/powerpoint/2010/main" val="71010169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7"/>
          <p:cNvSpPr txBox="1">
            <a:spLocks noGrp="1"/>
          </p:cNvSpPr>
          <p:nvPr>
            <p:ph type="body" idx="4294967295"/>
          </p:nvPr>
        </p:nvSpPr>
        <p:spPr>
          <a:xfrm>
            <a:off x="6309157" y="2015333"/>
            <a:ext cx="5181600" cy="4351337"/>
          </a:xfrm>
          <a:prstGeom prst="rect">
            <a:avLst/>
          </a:prstGeom>
          <a:noFill/>
          <a:ln>
            <a:noFill/>
          </a:ln>
        </p:spPr>
        <p:txBody>
          <a:bodyPr spcFirstLastPara="1" vert="horz" wrap="square" lIns="68569" tIns="34275" rIns="68569"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518795" indent="-518795">
              <a:lnSpc>
                <a:spcPct val="110000"/>
              </a:lnSpc>
              <a:spcBef>
                <a:spcPts val="0"/>
              </a:spcBef>
            </a:pPr>
            <a:r>
              <a:rPr lang="en-US" sz="2400">
                <a:latin typeface="DIN Pro Medium" panose="020B0504020101020102"/>
              </a:rPr>
              <a:t>Cultivate a Shared Sense of Purpose</a:t>
            </a:r>
          </a:p>
          <a:p>
            <a:pPr marL="518795" indent="-518795">
              <a:lnSpc>
                <a:spcPct val="110000"/>
              </a:lnSpc>
              <a:spcBef>
                <a:spcPts val="420"/>
              </a:spcBef>
            </a:pPr>
            <a:r>
              <a:rPr lang="en-US" sz="2400">
                <a:latin typeface="DIN Pro Medium" panose="020B0504020101020102"/>
              </a:rPr>
              <a:t>Shape a Learning Community</a:t>
            </a:r>
            <a:endParaRPr sz="2400">
              <a:latin typeface="DIN Pro Medium" panose="020B0504020101020102"/>
            </a:endParaRPr>
          </a:p>
          <a:p>
            <a:pPr marL="518795" indent="-518795">
              <a:lnSpc>
                <a:spcPct val="110000"/>
              </a:lnSpc>
              <a:spcBef>
                <a:spcPts val="420"/>
              </a:spcBef>
            </a:pPr>
            <a:r>
              <a:rPr lang="en-US" sz="2400">
                <a:latin typeface="DIN Pro Medium" panose="020B0504020101020102"/>
              </a:rPr>
              <a:t>Develop Leadership in Individuals and Groups</a:t>
            </a:r>
            <a:endParaRPr sz="2400">
              <a:latin typeface="DIN Pro Medium" panose="020B0504020101020102"/>
            </a:endParaRPr>
          </a:p>
          <a:p>
            <a:pPr marL="518795" indent="-518795">
              <a:lnSpc>
                <a:spcPct val="110000"/>
              </a:lnSpc>
              <a:spcBef>
                <a:spcPts val="420"/>
              </a:spcBef>
            </a:pPr>
            <a:r>
              <a:rPr lang="en-US" sz="2400">
                <a:latin typeface="DIN Pro Medium" panose="020B0504020101020102"/>
              </a:rPr>
              <a:t>Emphasize Collaboration</a:t>
            </a:r>
            <a:endParaRPr sz="2400">
              <a:latin typeface="DIN Pro Medium" panose="020B0504020101020102"/>
            </a:endParaRPr>
          </a:p>
          <a:p>
            <a:pPr marL="518795" indent="-518795">
              <a:lnSpc>
                <a:spcPct val="110000"/>
              </a:lnSpc>
              <a:spcBef>
                <a:spcPts val="420"/>
              </a:spcBef>
            </a:pPr>
            <a:r>
              <a:rPr lang="en-US" sz="2400">
                <a:latin typeface="DIN Pro Medium" panose="020B0504020101020102"/>
              </a:rPr>
              <a:t>Lateral Relationships</a:t>
            </a:r>
            <a:endParaRPr sz="2400">
              <a:latin typeface="DIN Pro Medium" panose="020B0504020101020102"/>
            </a:endParaRPr>
          </a:p>
        </p:txBody>
      </p:sp>
      <p:sp>
        <p:nvSpPr>
          <p:cNvPr id="214" name="Google Shape;214;p27"/>
          <p:cNvSpPr txBox="1">
            <a:spLocks noGrp="1"/>
          </p:cNvSpPr>
          <p:nvPr>
            <p:ph type="body" idx="4294967295"/>
          </p:nvPr>
        </p:nvSpPr>
        <p:spPr>
          <a:xfrm>
            <a:off x="1127557" y="1872880"/>
            <a:ext cx="5181600" cy="4351339"/>
          </a:xfrm>
          <a:prstGeom prst="rect">
            <a:avLst/>
          </a:prstGeom>
          <a:noFill/>
          <a:ln>
            <a:noFill/>
          </a:ln>
        </p:spPr>
        <p:txBody>
          <a:bodyPr spcFirstLastPara="1" vert="horz" wrap="square" lIns="68569" tIns="34275" rIns="68569" bIns="3427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5440" indent="-345440">
              <a:lnSpc>
                <a:spcPct val="130000"/>
              </a:lnSpc>
              <a:spcBef>
                <a:spcPts val="0"/>
              </a:spcBef>
            </a:pPr>
            <a:r>
              <a:rPr lang="en-US" sz="2400">
                <a:latin typeface="DIN Pro Medium" panose="020B0504020101020102"/>
              </a:rPr>
              <a:t>Provides Vision</a:t>
            </a:r>
            <a:endParaRPr lang="en-US" sz="2400"/>
          </a:p>
          <a:p>
            <a:pPr marL="345440" indent="-345440">
              <a:lnSpc>
                <a:spcPct val="130000"/>
              </a:lnSpc>
              <a:spcBef>
                <a:spcPts val="0"/>
              </a:spcBef>
            </a:pPr>
            <a:r>
              <a:rPr lang="en-US" sz="2400">
                <a:latin typeface="DIN Pro Medium" panose="020B0504020101020102"/>
              </a:rPr>
              <a:t>Provides Answers</a:t>
            </a:r>
          </a:p>
          <a:p>
            <a:pPr marL="345440" indent="-345440">
              <a:lnSpc>
                <a:spcPct val="130000"/>
              </a:lnSpc>
            </a:pPr>
            <a:r>
              <a:rPr lang="en-US" sz="2400">
                <a:latin typeface="DIN Pro Medium" panose="020B0504020101020102"/>
              </a:rPr>
              <a:t>Great Individual  </a:t>
            </a:r>
          </a:p>
          <a:p>
            <a:pPr marL="345440" indent="-345440">
              <a:lnSpc>
                <a:spcPct val="130000"/>
              </a:lnSpc>
              <a:spcBef>
                <a:spcPts val="0"/>
              </a:spcBef>
            </a:pPr>
            <a:r>
              <a:rPr lang="en-US" sz="2400">
                <a:latin typeface="DIN Pro Medium" panose="020B0504020101020102"/>
              </a:rPr>
              <a:t>Leaders</a:t>
            </a:r>
          </a:p>
          <a:p>
            <a:pPr marL="345440" indent="-345440">
              <a:lnSpc>
                <a:spcPct val="130000"/>
              </a:lnSpc>
              <a:spcBef>
                <a:spcPts val="0"/>
              </a:spcBef>
            </a:pPr>
            <a:r>
              <a:rPr lang="en-US" sz="2400">
                <a:latin typeface="DIN Pro Medium" panose="020B0504020101020102"/>
              </a:rPr>
              <a:t>Full Authority</a:t>
            </a:r>
          </a:p>
          <a:p>
            <a:pPr marL="345440" indent="-345440">
              <a:lnSpc>
                <a:spcPct val="130000"/>
              </a:lnSpc>
              <a:spcBef>
                <a:spcPts val="0"/>
              </a:spcBef>
            </a:pPr>
            <a:r>
              <a:rPr lang="en-US" sz="2400">
                <a:latin typeface="DIN Pro Medium" panose="020B0504020101020102"/>
              </a:rPr>
              <a:t>Competition</a:t>
            </a:r>
          </a:p>
          <a:p>
            <a:pPr marL="345440" indent="-345440">
              <a:lnSpc>
                <a:spcPct val="130000"/>
              </a:lnSpc>
              <a:spcBef>
                <a:spcPts val="0"/>
              </a:spcBef>
            </a:pPr>
            <a:r>
              <a:rPr lang="en-US" sz="2400">
                <a:latin typeface="DIN Pro Medium" panose="020B0504020101020102"/>
              </a:rPr>
              <a:t>Hierarchical</a:t>
            </a:r>
            <a:endParaRPr sz="2400">
              <a:latin typeface="DIN Pro Medium" panose="020B0504020101020102"/>
            </a:endParaRPr>
          </a:p>
          <a:p>
            <a:pPr marL="475615" indent="-342265">
              <a:spcBef>
                <a:spcPts val="420"/>
              </a:spcBef>
            </a:pPr>
            <a:endParaRPr sz="2400"/>
          </a:p>
        </p:txBody>
      </p:sp>
      <p:sp>
        <p:nvSpPr>
          <p:cNvPr id="215" name="Google Shape;215;p27"/>
          <p:cNvSpPr txBox="1"/>
          <p:nvPr/>
        </p:nvSpPr>
        <p:spPr>
          <a:xfrm>
            <a:off x="1122666" y="1271982"/>
            <a:ext cx="3981889" cy="500107"/>
          </a:xfrm>
          <a:prstGeom prst="rect">
            <a:avLst/>
          </a:prstGeom>
          <a:noFill/>
          <a:ln>
            <a:noFill/>
          </a:ln>
        </p:spPr>
        <p:txBody>
          <a:bodyPr spcFirstLastPara="1" wrap="square" lIns="68569" tIns="34275" rIns="68569"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defTabSz="914377"/>
            <a:r>
              <a:rPr lang="en-US" sz="2800" b="1" u="sng">
                <a:solidFill>
                  <a:srgbClr val="323741"/>
                </a:solidFill>
                <a:latin typeface="DIN Pro Medium" panose="020B0504020101020102"/>
                <a:ea typeface="Open Sans"/>
                <a:cs typeface="Open Sans"/>
              </a:rPr>
              <a:t>Traditional Paradigm</a:t>
            </a:r>
            <a:endParaRPr lang="en-US" sz="2800">
              <a:latin typeface="DIN Pro Medium" panose="020B0504020101020102"/>
              <a:ea typeface="Open Sans"/>
              <a:cs typeface="Open Sans"/>
            </a:endParaRPr>
          </a:p>
        </p:txBody>
      </p:sp>
      <p:sp>
        <p:nvSpPr>
          <p:cNvPr id="216" name="Google Shape;216;p27"/>
          <p:cNvSpPr txBox="1"/>
          <p:nvPr/>
        </p:nvSpPr>
        <p:spPr>
          <a:xfrm>
            <a:off x="6620245" y="1271982"/>
            <a:ext cx="3660977" cy="500107"/>
          </a:xfrm>
          <a:prstGeom prst="rect">
            <a:avLst/>
          </a:prstGeom>
          <a:noFill/>
          <a:ln>
            <a:noFill/>
          </a:ln>
        </p:spPr>
        <p:txBody>
          <a:bodyPr spcFirstLastPara="1" wrap="square" lIns="68569" tIns="34275" rIns="68569"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defTabSz="914377"/>
            <a:r>
              <a:rPr lang="en-US" sz="2800" b="1" u="sng">
                <a:solidFill>
                  <a:srgbClr val="323741"/>
                </a:solidFill>
                <a:latin typeface="DIN Pro Medium"/>
                <a:ea typeface="Open Sans"/>
                <a:cs typeface="Open Sans"/>
              </a:rPr>
              <a:t>Emergent Paradigm</a:t>
            </a:r>
            <a:endParaRPr lang="en-US" sz="2800">
              <a:latin typeface="DIN Pro Medium"/>
              <a:ea typeface="Open Sans"/>
              <a:cs typeface="Open Sans"/>
            </a:endParaRPr>
          </a:p>
        </p:txBody>
      </p:sp>
      <p:sp>
        <p:nvSpPr>
          <p:cNvPr id="2" name="Title 1">
            <a:extLst>
              <a:ext uri="{FF2B5EF4-FFF2-40B4-BE49-F238E27FC236}">
                <a16:creationId xmlns:a16="http://schemas.microsoft.com/office/drawing/2014/main" id="{7D01BB8D-3D63-0AEE-511D-CC6197E47E1E}"/>
              </a:ext>
            </a:extLst>
          </p:cNvPr>
          <p:cNvSpPr txBox="1">
            <a:spLocks/>
          </p:cNvSpPr>
          <p:nvPr/>
        </p:nvSpPr>
        <p:spPr>
          <a:xfrm>
            <a:off x="1499558" y="204691"/>
            <a:ext cx="9181143" cy="82272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defTabSz="914377"/>
            <a:r>
              <a:rPr lang="en-US" sz="2800" b="1">
                <a:solidFill>
                  <a:srgbClr val="323741"/>
                </a:solidFill>
                <a:latin typeface="DIN Pro Medium"/>
              </a:rPr>
              <a:t>Changing Paradigms Of Leadership</a:t>
            </a:r>
            <a:endParaRPr lang="en-US" sz="2800">
              <a:latin typeface="DIN Pro Medium"/>
            </a:endParaRPr>
          </a:p>
        </p:txBody>
      </p:sp>
    </p:spTree>
    <p:extLst>
      <p:ext uri="{BB962C8B-B14F-4D97-AF65-F5344CB8AC3E}">
        <p14:creationId xmlns:p14="http://schemas.microsoft.com/office/powerpoint/2010/main" val="111915739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eadership styles">
            <a:extLst>
              <a:ext uri="{FF2B5EF4-FFF2-40B4-BE49-F238E27FC236}">
                <a16:creationId xmlns:a16="http://schemas.microsoft.com/office/drawing/2014/main" id="{BA147FBC-E1BB-E73F-B6FC-350F79BF907F}"/>
              </a:ext>
            </a:extLst>
          </p:cNvPr>
          <p:cNvPicPr>
            <a:picLocks noChangeAspect="1"/>
          </p:cNvPicPr>
          <p:nvPr/>
        </p:nvPicPr>
        <p:blipFill>
          <a:blip r:embed="rId2"/>
          <a:stretch>
            <a:fillRect/>
          </a:stretch>
        </p:blipFill>
        <p:spPr>
          <a:xfrm>
            <a:off x="2506345" y="457200"/>
            <a:ext cx="5744209" cy="5689600"/>
          </a:xfrm>
          <a:prstGeom prst="rect">
            <a:avLst/>
          </a:prstGeom>
        </p:spPr>
      </p:pic>
    </p:spTree>
    <p:extLst>
      <p:ext uri="{BB962C8B-B14F-4D97-AF65-F5344CB8AC3E}">
        <p14:creationId xmlns:p14="http://schemas.microsoft.com/office/powerpoint/2010/main" val="40072454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9380-91EA-B705-6025-D1867D15E933}"/>
              </a:ext>
            </a:extLst>
          </p:cNvPr>
          <p:cNvSpPr>
            <a:spLocks noGrp="1"/>
          </p:cNvSpPr>
          <p:nvPr>
            <p:ph type="ctrTitle"/>
          </p:nvPr>
        </p:nvSpPr>
        <p:spPr/>
        <p:txBody>
          <a:bodyPr/>
          <a:lstStyle/>
          <a:p>
            <a:r>
              <a:rPr lang="en-US">
                <a:latin typeface="Arial"/>
                <a:cs typeface="Arial"/>
              </a:rPr>
              <a:t>BREAK TIME</a:t>
            </a:r>
            <a:endParaRPr lang="en-US"/>
          </a:p>
        </p:txBody>
      </p:sp>
      <p:sp>
        <p:nvSpPr>
          <p:cNvPr id="3" name="Subtitle 2">
            <a:extLst>
              <a:ext uri="{FF2B5EF4-FFF2-40B4-BE49-F238E27FC236}">
                <a16:creationId xmlns:a16="http://schemas.microsoft.com/office/drawing/2014/main" id="{AF33057F-97FD-6FEE-C75F-B49C1540A6A2}"/>
              </a:ext>
            </a:extLst>
          </p:cNvPr>
          <p:cNvSpPr>
            <a:spLocks noGrp="1"/>
          </p:cNvSpPr>
          <p:nvPr>
            <p:ph type="subTitle" idx="1"/>
          </p:nvPr>
        </p:nvSpPr>
        <p:spPr/>
        <p:txBody>
          <a:bodyPr/>
          <a:lstStyle/>
          <a:p>
            <a:r>
              <a:rPr lang="en-US">
                <a:latin typeface="Open Sans"/>
                <a:ea typeface="Open Sans"/>
                <a:cs typeface="Open Sans"/>
              </a:rPr>
              <a:t>15 MIN</a:t>
            </a:r>
            <a:endParaRPr lang="en-US"/>
          </a:p>
        </p:txBody>
      </p:sp>
    </p:spTree>
    <p:extLst>
      <p:ext uri="{BB962C8B-B14F-4D97-AF65-F5344CB8AC3E}">
        <p14:creationId xmlns:p14="http://schemas.microsoft.com/office/powerpoint/2010/main" val="127726065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584" y="1925571"/>
            <a:ext cx="11023715" cy="1471808"/>
          </a:xfrm>
        </p:spPr>
        <p:txBody>
          <a:bodyPr>
            <a:normAutofit/>
          </a:bodyPr>
          <a:lstStyle/>
          <a:p>
            <a:r>
              <a:rPr lang="en-US">
                <a:latin typeface="Arial"/>
                <a:cs typeface="Arial"/>
              </a:rPr>
              <a:t>The Grounded Leader</a:t>
            </a:r>
            <a:endParaRPr lang="en-US"/>
          </a:p>
        </p:txBody>
      </p:sp>
      <p:sp>
        <p:nvSpPr>
          <p:cNvPr id="5" name="Rectangle 4">
            <a:extLst>
              <a:ext uri="{FF2B5EF4-FFF2-40B4-BE49-F238E27FC236}">
                <a16:creationId xmlns:a16="http://schemas.microsoft.com/office/drawing/2014/main" id="{C8B68B4C-3164-89DC-B06E-4A5DBA4EB041}"/>
              </a:ext>
            </a:extLst>
          </p:cNvPr>
          <p:cNvSpPr/>
          <p:nvPr/>
        </p:nvSpPr>
        <p:spPr>
          <a:xfrm>
            <a:off x="773044" y="3434522"/>
            <a:ext cx="10899912" cy="1546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1456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89A9CFD-3F3F-25B5-F807-6CD902D4B77A}"/>
              </a:ext>
            </a:extLst>
          </p:cNvPr>
          <p:cNvSpPr txBox="1">
            <a:spLocks/>
          </p:cNvSpPr>
          <p:nvPr/>
        </p:nvSpPr>
        <p:spPr>
          <a:xfrm>
            <a:off x="961745" y="307842"/>
            <a:ext cx="7828531" cy="631120"/>
          </a:xfrm>
          <a:prstGeom prst="rect">
            <a:avLst/>
          </a:prstGeom>
        </p:spPr>
        <p:txBody>
          <a:bodyPr lIns="91440" tIns="45720" rIns="91440" bIns="45720" anchor="ctr" anchorCtr="0">
            <a:noAutofit/>
          </a:bodyPr>
          <a:lstStyle>
            <a:lvl1pPr algn="l" defTabSz="1828800" rtl="0" eaLnBrk="1" latinLnBrk="0" hangingPunct="1">
              <a:lnSpc>
                <a:spcPct val="90000"/>
              </a:lnSpc>
              <a:spcBef>
                <a:spcPct val="0"/>
              </a:spcBef>
              <a:buNone/>
              <a:defRPr sz="6000" b="1" kern="1200" baseline="0">
                <a:solidFill>
                  <a:schemeClr val="tx2"/>
                </a:solidFill>
                <a:latin typeface="+mj-lt"/>
                <a:ea typeface="+mj-ea"/>
                <a:cs typeface="+mj-cs"/>
              </a:defRPr>
            </a:lvl1pPr>
          </a:lstStyle>
          <a:p>
            <a:r>
              <a:rPr lang="en-US" sz="3600">
                <a:solidFill>
                  <a:srgbClr val="323842"/>
                </a:solidFill>
                <a:latin typeface="Arial" panose="020B0604020202020204" pitchFamily="34" charset="0"/>
                <a:ea typeface="Open Sans"/>
                <a:cs typeface="Arial" panose="020B0604020202020204" pitchFamily="34" charset="0"/>
              </a:rPr>
              <a:t>Agenda</a:t>
            </a:r>
          </a:p>
        </p:txBody>
      </p:sp>
      <p:sp>
        <p:nvSpPr>
          <p:cNvPr id="16" name="Rectangle 11">
            <a:extLst>
              <a:ext uri="{FF2B5EF4-FFF2-40B4-BE49-F238E27FC236}">
                <a16:creationId xmlns:a16="http://schemas.microsoft.com/office/drawing/2014/main" id="{9FA3671C-4562-2C36-5816-5F806CD6AE1E}"/>
              </a:ext>
            </a:extLst>
          </p:cNvPr>
          <p:cNvSpPr>
            <a:spLocks noChangeArrowheads="1"/>
          </p:cNvSpPr>
          <p:nvPr/>
        </p:nvSpPr>
        <p:spPr bwMode="gray">
          <a:xfrm>
            <a:off x="808605" y="3997121"/>
            <a:ext cx="5223042" cy="458500"/>
          </a:xfrm>
          <a:prstGeom prst="rect">
            <a:avLst/>
          </a:prstGeom>
          <a:solidFill>
            <a:schemeClr val="accent1"/>
          </a:solidFill>
          <a:ln>
            <a:noFill/>
          </a:ln>
          <a:effectLst/>
        </p:spPr>
        <p:txBody>
          <a:bodyPr wrap="none" anchor="ctr"/>
          <a:lstStyle/>
          <a:p>
            <a:endParaRPr lang="en-US" sz="567"/>
          </a:p>
        </p:txBody>
      </p:sp>
      <p:sp>
        <p:nvSpPr>
          <p:cNvPr id="17" name="Rectangle 11">
            <a:extLst>
              <a:ext uri="{FF2B5EF4-FFF2-40B4-BE49-F238E27FC236}">
                <a16:creationId xmlns:a16="http://schemas.microsoft.com/office/drawing/2014/main" id="{9515F5F4-4156-6BFB-68D8-879C1F298358}"/>
              </a:ext>
            </a:extLst>
          </p:cNvPr>
          <p:cNvSpPr>
            <a:spLocks noChangeArrowheads="1"/>
          </p:cNvSpPr>
          <p:nvPr/>
        </p:nvSpPr>
        <p:spPr bwMode="gray">
          <a:xfrm>
            <a:off x="792412" y="3358415"/>
            <a:ext cx="7668773" cy="458500"/>
          </a:xfrm>
          <a:prstGeom prst="rect">
            <a:avLst/>
          </a:prstGeom>
          <a:solidFill>
            <a:schemeClr val="accent1"/>
          </a:solidFill>
          <a:ln>
            <a:noFill/>
          </a:ln>
          <a:effectLst/>
        </p:spPr>
        <p:txBody>
          <a:bodyPr wrap="none" anchor="ctr"/>
          <a:lstStyle/>
          <a:p>
            <a:endParaRPr lang="en-US" sz="567"/>
          </a:p>
        </p:txBody>
      </p:sp>
      <p:sp>
        <p:nvSpPr>
          <p:cNvPr id="18" name="Rectangle 11">
            <a:extLst>
              <a:ext uri="{FF2B5EF4-FFF2-40B4-BE49-F238E27FC236}">
                <a16:creationId xmlns:a16="http://schemas.microsoft.com/office/drawing/2014/main" id="{8214118E-23B4-0006-0175-817A2FD6FB47}"/>
              </a:ext>
            </a:extLst>
          </p:cNvPr>
          <p:cNvSpPr>
            <a:spLocks noChangeArrowheads="1"/>
          </p:cNvSpPr>
          <p:nvPr/>
        </p:nvSpPr>
        <p:spPr bwMode="gray">
          <a:xfrm>
            <a:off x="808605" y="2082732"/>
            <a:ext cx="7668773" cy="458500"/>
          </a:xfrm>
          <a:prstGeom prst="rect">
            <a:avLst/>
          </a:prstGeom>
          <a:solidFill>
            <a:schemeClr val="accent1"/>
          </a:solidFill>
          <a:ln>
            <a:noFill/>
          </a:ln>
          <a:effectLst/>
        </p:spPr>
        <p:txBody>
          <a:bodyPr wrap="none" anchor="ctr"/>
          <a:lstStyle/>
          <a:p>
            <a:endParaRPr lang="en-US" sz="567"/>
          </a:p>
        </p:txBody>
      </p:sp>
      <p:sp>
        <p:nvSpPr>
          <p:cNvPr id="19" name="Text Box 12">
            <a:extLst>
              <a:ext uri="{FF2B5EF4-FFF2-40B4-BE49-F238E27FC236}">
                <a16:creationId xmlns:a16="http://schemas.microsoft.com/office/drawing/2014/main" id="{319F2F49-22E9-FE48-F9AC-E0107E317F3D}"/>
              </a:ext>
            </a:extLst>
          </p:cNvPr>
          <p:cNvSpPr txBox="1">
            <a:spLocks noChangeArrowheads="1"/>
          </p:cNvSpPr>
          <p:nvPr/>
        </p:nvSpPr>
        <p:spPr bwMode="gray">
          <a:xfrm>
            <a:off x="819502" y="2083517"/>
            <a:ext cx="7474887"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400">
                <a:solidFill>
                  <a:srgbClr val="323741"/>
                </a:solidFill>
                <a:latin typeface="WordVisi_MSFontService"/>
                <a:ea typeface="Open Sans"/>
                <a:cs typeface="Arial"/>
              </a:rPr>
              <a:t>Icebreaker: Identifying Your Passion &amp; Pressure Point</a:t>
            </a:r>
          </a:p>
        </p:txBody>
      </p:sp>
      <p:sp>
        <p:nvSpPr>
          <p:cNvPr id="20" name="Rectangle 11">
            <a:extLst>
              <a:ext uri="{FF2B5EF4-FFF2-40B4-BE49-F238E27FC236}">
                <a16:creationId xmlns:a16="http://schemas.microsoft.com/office/drawing/2014/main" id="{E8DEA955-FCA3-897C-F48F-6C5D5C118E44}"/>
              </a:ext>
            </a:extLst>
          </p:cNvPr>
          <p:cNvSpPr>
            <a:spLocks noChangeArrowheads="1"/>
          </p:cNvSpPr>
          <p:nvPr/>
        </p:nvSpPr>
        <p:spPr bwMode="gray">
          <a:xfrm>
            <a:off x="808604" y="2723841"/>
            <a:ext cx="7668773" cy="449565"/>
          </a:xfrm>
          <a:prstGeom prst="rect">
            <a:avLst/>
          </a:prstGeom>
          <a:solidFill>
            <a:schemeClr val="accent1"/>
          </a:solidFill>
          <a:ln>
            <a:noFill/>
          </a:ln>
          <a:effectLst/>
        </p:spPr>
        <p:txBody>
          <a:bodyPr wrap="none" anchor="ctr"/>
          <a:lstStyle/>
          <a:p>
            <a:endParaRPr lang="en-US" sz="567"/>
          </a:p>
        </p:txBody>
      </p:sp>
      <p:sp>
        <p:nvSpPr>
          <p:cNvPr id="21" name="Text Box 12">
            <a:extLst>
              <a:ext uri="{FF2B5EF4-FFF2-40B4-BE49-F238E27FC236}">
                <a16:creationId xmlns:a16="http://schemas.microsoft.com/office/drawing/2014/main" id="{166020F1-8548-0359-3460-0C488ACF79DC}"/>
              </a:ext>
            </a:extLst>
          </p:cNvPr>
          <p:cNvSpPr txBox="1">
            <a:spLocks noChangeArrowheads="1"/>
          </p:cNvSpPr>
          <p:nvPr/>
        </p:nvSpPr>
        <p:spPr bwMode="gray">
          <a:xfrm>
            <a:off x="819501" y="2665124"/>
            <a:ext cx="6816315"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700">
                <a:solidFill>
                  <a:srgbClr val="323842"/>
                </a:solidFill>
                <a:latin typeface="Calibri"/>
                <a:ea typeface="Open Sans"/>
                <a:cs typeface="Calibri"/>
              </a:rPr>
              <a:t>The Nonprofit Landscape</a:t>
            </a:r>
          </a:p>
        </p:txBody>
      </p:sp>
      <p:sp>
        <p:nvSpPr>
          <p:cNvPr id="22" name="Rectangle 11">
            <a:extLst>
              <a:ext uri="{FF2B5EF4-FFF2-40B4-BE49-F238E27FC236}">
                <a16:creationId xmlns:a16="http://schemas.microsoft.com/office/drawing/2014/main" id="{47736AC3-38D2-F0CC-E114-1E290591D483}"/>
              </a:ext>
            </a:extLst>
          </p:cNvPr>
          <p:cNvSpPr>
            <a:spLocks noChangeArrowheads="1"/>
          </p:cNvSpPr>
          <p:nvPr/>
        </p:nvSpPr>
        <p:spPr bwMode="gray">
          <a:xfrm>
            <a:off x="808605" y="3997181"/>
            <a:ext cx="7668772" cy="553293"/>
          </a:xfrm>
          <a:prstGeom prst="rect">
            <a:avLst/>
          </a:prstGeom>
          <a:solidFill>
            <a:schemeClr val="accent1"/>
          </a:solidFill>
          <a:ln>
            <a:noFill/>
          </a:ln>
          <a:effectLst/>
        </p:spPr>
        <p:txBody>
          <a:bodyPr wrap="none" anchor="ctr"/>
          <a:lstStyle/>
          <a:p>
            <a:endParaRPr lang="en-US" sz="567"/>
          </a:p>
        </p:txBody>
      </p:sp>
      <p:sp>
        <p:nvSpPr>
          <p:cNvPr id="23" name="Text Box 12">
            <a:extLst>
              <a:ext uri="{FF2B5EF4-FFF2-40B4-BE49-F238E27FC236}">
                <a16:creationId xmlns:a16="http://schemas.microsoft.com/office/drawing/2014/main" id="{F2F7F86B-0D06-60D4-4454-F04EE0EEBCA3}"/>
              </a:ext>
            </a:extLst>
          </p:cNvPr>
          <p:cNvSpPr txBox="1">
            <a:spLocks noChangeArrowheads="1"/>
          </p:cNvSpPr>
          <p:nvPr/>
        </p:nvSpPr>
        <p:spPr bwMode="gray">
          <a:xfrm>
            <a:off x="803444" y="4043915"/>
            <a:ext cx="8009311"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400" err="1">
                <a:solidFill>
                  <a:srgbClr val="000000"/>
                </a:solidFill>
                <a:latin typeface="Arial"/>
                <a:ea typeface="Calibri"/>
                <a:cs typeface="Arial"/>
              </a:rPr>
              <a:t>Develooing</a:t>
            </a:r>
            <a:r>
              <a:rPr lang="en-US" sz="2400">
                <a:solidFill>
                  <a:srgbClr val="000000"/>
                </a:solidFill>
                <a:latin typeface="Arial"/>
                <a:ea typeface="Calibri"/>
                <a:cs typeface="Arial"/>
              </a:rPr>
              <a:t> Your Leadership Manifesto</a:t>
            </a:r>
            <a:endParaRPr lang="en-US" sz="2400">
              <a:solidFill>
                <a:srgbClr val="000000"/>
              </a:solidFill>
              <a:ea typeface="Calibri"/>
              <a:cs typeface="Arial"/>
            </a:endParaRPr>
          </a:p>
        </p:txBody>
      </p:sp>
      <p:sp>
        <p:nvSpPr>
          <p:cNvPr id="24" name="Text Box 12">
            <a:extLst>
              <a:ext uri="{FF2B5EF4-FFF2-40B4-BE49-F238E27FC236}">
                <a16:creationId xmlns:a16="http://schemas.microsoft.com/office/drawing/2014/main" id="{B0D469A7-8E11-55B5-CACB-A45A28FF151A}"/>
              </a:ext>
            </a:extLst>
          </p:cNvPr>
          <p:cNvSpPr txBox="1">
            <a:spLocks noChangeArrowheads="1"/>
          </p:cNvSpPr>
          <p:nvPr/>
        </p:nvSpPr>
        <p:spPr bwMode="gray">
          <a:xfrm>
            <a:off x="808604" y="3353672"/>
            <a:ext cx="7684966"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2400">
                <a:solidFill>
                  <a:srgbClr val="000000"/>
                </a:solidFill>
                <a:latin typeface="Arial"/>
                <a:ea typeface="Calibri"/>
                <a:cs typeface="Arial"/>
              </a:rPr>
              <a:t>The Core Pillars of Nonprofit Leadership</a:t>
            </a:r>
            <a:endParaRPr lang="en-US">
              <a:cs typeface="Arial" charset="0"/>
            </a:endParaRPr>
          </a:p>
        </p:txBody>
      </p:sp>
      <p:sp>
        <p:nvSpPr>
          <p:cNvPr id="25" name="Rectangle 11">
            <a:extLst>
              <a:ext uri="{FF2B5EF4-FFF2-40B4-BE49-F238E27FC236}">
                <a16:creationId xmlns:a16="http://schemas.microsoft.com/office/drawing/2014/main" id="{850AC956-1AC6-2DCD-9A75-7DFF21343F40}"/>
              </a:ext>
            </a:extLst>
          </p:cNvPr>
          <p:cNvSpPr>
            <a:spLocks noChangeArrowheads="1"/>
          </p:cNvSpPr>
          <p:nvPr/>
        </p:nvSpPr>
        <p:spPr bwMode="gray">
          <a:xfrm>
            <a:off x="808605" y="1441624"/>
            <a:ext cx="7668773" cy="458500"/>
          </a:xfrm>
          <a:prstGeom prst="rect">
            <a:avLst/>
          </a:prstGeom>
          <a:solidFill>
            <a:schemeClr val="accent1"/>
          </a:solidFill>
          <a:ln>
            <a:noFill/>
          </a:ln>
          <a:effectLst/>
        </p:spPr>
        <p:txBody>
          <a:bodyPr wrap="none" anchor="ctr"/>
          <a:lstStyle/>
          <a:p>
            <a:endParaRPr lang="en-US" sz="567"/>
          </a:p>
        </p:txBody>
      </p:sp>
      <p:sp>
        <p:nvSpPr>
          <p:cNvPr id="26" name="Text Box 12">
            <a:extLst>
              <a:ext uri="{FF2B5EF4-FFF2-40B4-BE49-F238E27FC236}">
                <a16:creationId xmlns:a16="http://schemas.microsoft.com/office/drawing/2014/main" id="{574AAABF-4CFB-612A-4B21-A969CBF7C381}"/>
              </a:ext>
            </a:extLst>
          </p:cNvPr>
          <p:cNvSpPr txBox="1">
            <a:spLocks noChangeArrowheads="1"/>
          </p:cNvSpPr>
          <p:nvPr/>
        </p:nvSpPr>
        <p:spPr bwMode="gray">
          <a:xfrm>
            <a:off x="793225" y="1376719"/>
            <a:ext cx="5026374" cy="52322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700">
                <a:solidFill>
                  <a:srgbClr val="323842"/>
                </a:solidFill>
                <a:latin typeface="Calibri"/>
                <a:ea typeface="Open Sans"/>
                <a:cs typeface="Calibri"/>
              </a:rPr>
              <a:t>Welcome and Introductions</a:t>
            </a:r>
            <a:endParaRPr lang="en-US" altLang="x-none" sz="2700" i="1">
              <a:solidFill>
                <a:srgbClr val="00B050"/>
              </a:solidFill>
              <a:latin typeface="Calibri" panose="020F0502020204030204" pitchFamily="34" charset="0"/>
              <a:ea typeface="Open Sans" panose="020B0606030504020204" pitchFamily="34" charset="0"/>
              <a:cs typeface="Calibri" panose="020F0502020204030204" pitchFamily="34" charset="0"/>
            </a:endParaRPr>
          </a:p>
        </p:txBody>
      </p:sp>
      <p:sp>
        <p:nvSpPr>
          <p:cNvPr id="2" name="Rectangle 11">
            <a:extLst>
              <a:ext uri="{FF2B5EF4-FFF2-40B4-BE49-F238E27FC236}">
                <a16:creationId xmlns:a16="http://schemas.microsoft.com/office/drawing/2014/main" id="{E9F385F2-D6A0-5989-BA9A-8721443DE2C7}"/>
              </a:ext>
            </a:extLst>
          </p:cNvPr>
          <p:cNvSpPr>
            <a:spLocks noChangeArrowheads="1"/>
          </p:cNvSpPr>
          <p:nvPr/>
        </p:nvSpPr>
        <p:spPr bwMode="gray">
          <a:xfrm>
            <a:off x="808605" y="4714036"/>
            <a:ext cx="7668772" cy="553293"/>
          </a:xfrm>
          <a:prstGeom prst="rect">
            <a:avLst/>
          </a:prstGeom>
          <a:solidFill>
            <a:schemeClr val="accent1"/>
          </a:solidFill>
          <a:ln>
            <a:noFill/>
          </a:ln>
          <a:effectLst/>
        </p:spPr>
        <p:txBody>
          <a:bodyPr wrap="none" anchor="ctr"/>
          <a:lstStyle/>
          <a:p>
            <a:endParaRPr lang="en-US" sz="567"/>
          </a:p>
        </p:txBody>
      </p:sp>
      <p:sp>
        <p:nvSpPr>
          <p:cNvPr id="4" name="Text Box 12">
            <a:extLst>
              <a:ext uri="{FF2B5EF4-FFF2-40B4-BE49-F238E27FC236}">
                <a16:creationId xmlns:a16="http://schemas.microsoft.com/office/drawing/2014/main" id="{A9525742-9103-6CBE-26E5-0A803F391339}"/>
              </a:ext>
            </a:extLst>
          </p:cNvPr>
          <p:cNvSpPr txBox="1">
            <a:spLocks noChangeArrowheads="1"/>
          </p:cNvSpPr>
          <p:nvPr/>
        </p:nvSpPr>
        <p:spPr bwMode="gray">
          <a:xfrm>
            <a:off x="845777" y="4748806"/>
            <a:ext cx="7444715"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700">
                <a:solidFill>
                  <a:srgbClr val="323842"/>
                </a:solidFill>
                <a:latin typeface="Calibri"/>
                <a:ea typeface="Open Sans"/>
                <a:cs typeface="Calibri"/>
              </a:rPr>
              <a:t>Upcoming Sessions</a:t>
            </a:r>
            <a:endParaRPr lang="en-US"/>
          </a:p>
        </p:txBody>
      </p:sp>
      <p:cxnSp>
        <p:nvCxnSpPr>
          <p:cNvPr id="5" name="Straight Connector 4"/>
          <p:cNvCxnSpPr/>
          <p:nvPr/>
        </p:nvCxnSpPr>
        <p:spPr>
          <a:xfrm>
            <a:off x="961745" y="1167616"/>
            <a:ext cx="104612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11">
            <a:extLst>
              <a:ext uri="{FF2B5EF4-FFF2-40B4-BE49-F238E27FC236}">
                <a16:creationId xmlns:a16="http://schemas.microsoft.com/office/drawing/2014/main" id="{428B043F-03D7-7462-3557-3D5909A1307B}"/>
              </a:ext>
            </a:extLst>
          </p:cNvPr>
          <p:cNvSpPr>
            <a:spLocks noChangeArrowheads="1"/>
          </p:cNvSpPr>
          <p:nvPr/>
        </p:nvSpPr>
        <p:spPr bwMode="gray">
          <a:xfrm>
            <a:off x="808605" y="5431862"/>
            <a:ext cx="7668772" cy="553293"/>
          </a:xfrm>
          <a:prstGeom prst="rect">
            <a:avLst/>
          </a:prstGeom>
          <a:solidFill>
            <a:schemeClr val="accent1"/>
          </a:solidFill>
          <a:ln>
            <a:noFill/>
          </a:ln>
          <a:effectLst/>
        </p:spPr>
        <p:txBody>
          <a:bodyPr wrap="none" anchor="ctr"/>
          <a:lstStyle/>
          <a:p>
            <a:endParaRPr lang="en-US" sz="567"/>
          </a:p>
        </p:txBody>
      </p:sp>
      <p:sp>
        <p:nvSpPr>
          <p:cNvPr id="6" name="Text Box 12">
            <a:extLst>
              <a:ext uri="{FF2B5EF4-FFF2-40B4-BE49-F238E27FC236}">
                <a16:creationId xmlns:a16="http://schemas.microsoft.com/office/drawing/2014/main" id="{FFDC17D3-38B2-5DAB-A7FF-A241E2F8E680}"/>
              </a:ext>
            </a:extLst>
          </p:cNvPr>
          <p:cNvSpPr txBox="1">
            <a:spLocks noChangeArrowheads="1"/>
          </p:cNvSpPr>
          <p:nvPr/>
        </p:nvSpPr>
        <p:spPr bwMode="gray">
          <a:xfrm>
            <a:off x="845777" y="5499762"/>
            <a:ext cx="7444715" cy="5078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anchor="t">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700">
                <a:solidFill>
                  <a:srgbClr val="323842"/>
                </a:solidFill>
                <a:latin typeface="Calibri"/>
                <a:ea typeface="Open Sans"/>
                <a:cs typeface="Calibri"/>
              </a:rPr>
              <a:t>Final Reflections</a:t>
            </a:r>
            <a:endParaRPr lang="en-US" altLang="x-none" sz="2700">
              <a:solidFill>
                <a:srgbClr val="323842"/>
              </a:solidFill>
              <a:latin typeface="Calibri" panose="020F0502020204030204" pitchFamily="34" charset="0"/>
              <a:ea typeface="Open Sans"/>
              <a:cs typeface="Calibri" panose="020F0502020204030204" pitchFamily="34" charset="0"/>
            </a:endParaRPr>
          </a:p>
        </p:txBody>
      </p:sp>
    </p:spTree>
    <p:extLst>
      <p:ext uri="{BB962C8B-B14F-4D97-AF65-F5344CB8AC3E}">
        <p14:creationId xmlns:p14="http://schemas.microsoft.com/office/powerpoint/2010/main" val="120561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leadership program&#10;&#10;Description automatically generated">
            <a:extLst>
              <a:ext uri="{FF2B5EF4-FFF2-40B4-BE49-F238E27FC236}">
                <a16:creationId xmlns:a16="http://schemas.microsoft.com/office/drawing/2014/main" id="{A2EC9403-3BF9-3671-D333-416C486E23C8}"/>
              </a:ext>
            </a:extLst>
          </p:cNvPr>
          <p:cNvPicPr>
            <a:picLocks noChangeAspect="1"/>
          </p:cNvPicPr>
          <p:nvPr/>
        </p:nvPicPr>
        <p:blipFill>
          <a:blip r:embed="rId3"/>
          <a:srcRect t="3451"/>
          <a:stretch/>
        </p:blipFill>
        <p:spPr>
          <a:xfrm>
            <a:off x="20" y="1282"/>
            <a:ext cx="12191980" cy="6856718"/>
          </a:xfrm>
          <a:prstGeom prst="rect">
            <a:avLst/>
          </a:prstGeom>
        </p:spPr>
      </p:pic>
    </p:spTree>
    <p:extLst>
      <p:ext uri="{BB962C8B-B14F-4D97-AF65-F5344CB8AC3E}">
        <p14:creationId xmlns:p14="http://schemas.microsoft.com/office/powerpoint/2010/main" val="375045472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584" y="1925571"/>
            <a:ext cx="11023715" cy="1471808"/>
          </a:xfrm>
        </p:spPr>
        <p:txBody>
          <a:bodyPr>
            <a:normAutofit/>
          </a:bodyPr>
          <a:lstStyle/>
          <a:p>
            <a:r>
              <a:rPr lang="en-US">
                <a:latin typeface="Arial"/>
                <a:cs typeface="Arial"/>
              </a:rPr>
              <a:t>The Leadership Manifesto</a:t>
            </a:r>
            <a:endParaRPr lang="en-US"/>
          </a:p>
        </p:txBody>
      </p:sp>
      <p:sp>
        <p:nvSpPr>
          <p:cNvPr id="5" name="Rectangle 4">
            <a:extLst>
              <a:ext uri="{FF2B5EF4-FFF2-40B4-BE49-F238E27FC236}">
                <a16:creationId xmlns:a16="http://schemas.microsoft.com/office/drawing/2014/main" id="{C8B68B4C-3164-89DC-B06E-4A5DBA4EB041}"/>
              </a:ext>
            </a:extLst>
          </p:cNvPr>
          <p:cNvSpPr/>
          <p:nvPr/>
        </p:nvSpPr>
        <p:spPr>
          <a:xfrm>
            <a:off x="773044" y="3434522"/>
            <a:ext cx="10899912" cy="1546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0886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1C9755-11B2-3930-F032-60E87A8CDE57}"/>
              </a:ext>
            </a:extLst>
          </p:cNvPr>
          <p:cNvSpPr txBox="1"/>
          <p:nvPr/>
        </p:nvSpPr>
        <p:spPr>
          <a:xfrm>
            <a:off x="1104900" y="1993900"/>
            <a:ext cx="63500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tx2"/>
                </a:solidFill>
              </a:rPr>
              <a:t>Developing a leadership manifesto is a journey of self-discovery and a powerful tool for guiding your actions.</a:t>
            </a:r>
            <a:endParaRPr lang="en-US" sz="3600" i="1">
              <a:solidFill>
                <a:schemeClr val="tx2"/>
              </a:solidFill>
              <a:cs typeface="Arial"/>
            </a:endParaRPr>
          </a:p>
        </p:txBody>
      </p:sp>
    </p:spTree>
    <p:extLst>
      <p:ext uri="{BB962C8B-B14F-4D97-AF65-F5344CB8AC3E}">
        <p14:creationId xmlns:p14="http://schemas.microsoft.com/office/powerpoint/2010/main" val="368741208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B8B1-79A2-EC7E-5E56-877E137A3660}"/>
              </a:ext>
            </a:extLst>
          </p:cNvPr>
          <p:cNvSpPr>
            <a:spLocks noGrp="1"/>
          </p:cNvSpPr>
          <p:nvPr>
            <p:ph type="ctrTitle"/>
          </p:nvPr>
        </p:nvSpPr>
        <p:spPr/>
        <p:txBody>
          <a:bodyPr/>
          <a:lstStyle/>
          <a:p>
            <a:r>
              <a:rPr lang="en-US">
                <a:latin typeface="Arial"/>
                <a:cs typeface="Arial"/>
              </a:rPr>
              <a:t>BREAKOUT SESSION</a:t>
            </a:r>
            <a:endParaRPr lang="en-US"/>
          </a:p>
        </p:txBody>
      </p:sp>
      <p:sp>
        <p:nvSpPr>
          <p:cNvPr id="3" name="Subtitle 2">
            <a:extLst>
              <a:ext uri="{FF2B5EF4-FFF2-40B4-BE49-F238E27FC236}">
                <a16:creationId xmlns:a16="http://schemas.microsoft.com/office/drawing/2014/main" id="{D6082041-C6BB-A4C1-865F-5BCAE8A751A5}"/>
              </a:ext>
            </a:extLst>
          </p:cNvPr>
          <p:cNvSpPr>
            <a:spLocks noGrp="1"/>
          </p:cNvSpPr>
          <p:nvPr>
            <p:ph type="subTitle" idx="1"/>
          </p:nvPr>
        </p:nvSpPr>
        <p:spPr/>
        <p:txBody>
          <a:bodyPr/>
          <a:lstStyle/>
          <a:p>
            <a:r>
              <a:rPr lang="en-US" i="1">
                <a:latin typeface="Open Sans"/>
                <a:ea typeface="Open Sans"/>
                <a:cs typeface="Open Sans"/>
              </a:rPr>
              <a:t>Developing Your Leadership Manifesto</a:t>
            </a:r>
            <a:endParaRPr lang="en-US" i="1"/>
          </a:p>
        </p:txBody>
      </p:sp>
    </p:spTree>
    <p:extLst>
      <p:ext uri="{BB962C8B-B14F-4D97-AF65-F5344CB8AC3E}">
        <p14:creationId xmlns:p14="http://schemas.microsoft.com/office/powerpoint/2010/main" val="33815047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FFC0EB-5C4D-6A9B-4CB5-3FA4C6E18AC4}"/>
              </a:ext>
            </a:extLst>
          </p:cNvPr>
          <p:cNvSpPr>
            <a:spLocks noGrp="1"/>
          </p:cNvSpPr>
          <p:nvPr>
            <p:ph type="title"/>
          </p:nvPr>
        </p:nvSpPr>
        <p:spPr/>
        <p:txBody>
          <a:bodyPr/>
          <a:lstStyle/>
          <a:p>
            <a:r>
              <a:rPr lang="en-US">
                <a:latin typeface="Arial"/>
                <a:cs typeface="Arial"/>
              </a:rPr>
              <a:t>Developing Your Leadership Manifesto: Guided Self-Reflection</a:t>
            </a:r>
            <a:endParaRPr lang="en-US"/>
          </a:p>
        </p:txBody>
      </p:sp>
      <p:sp>
        <p:nvSpPr>
          <p:cNvPr id="2" name="TextBox 1">
            <a:extLst>
              <a:ext uri="{FF2B5EF4-FFF2-40B4-BE49-F238E27FC236}">
                <a16:creationId xmlns:a16="http://schemas.microsoft.com/office/drawing/2014/main" id="{AE0CB6E9-2989-39ED-3E0B-4C866E86E7E0}"/>
              </a:ext>
            </a:extLst>
          </p:cNvPr>
          <p:cNvSpPr txBox="1"/>
          <p:nvPr/>
        </p:nvSpPr>
        <p:spPr>
          <a:xfrm>
            <a:off x="838200" y="2400300"/>
            <a:ext cx="66294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800"/>
              <a:t>Identify Your Core Values</a:t>
            </a:r>
            <a:endParaRPr lang="en-US" sz="2800">
              <a:cs typeface="Arial"/>
            </a:endParaRPr>
          </a:p>
          <a:p>
            <a:pPr marL="457200" indent="-457200">
              <a:buFont typeface="Wingdings"/>
              <a:buChar char="v"/>
            </a:pPr>
            <a:endParaRPr lang="en-US" sz="2800">
              <a:cs typeface="Arial"/>
            </a:endParaRPr>
          </a:p>
          <a:p>
            <a:pPr marL="457200" indent="-457200">
              <a:buFont typeface="Wingdings"/>
              <a:buChar char="v"/>
            </a:pPr>
            <a:r>
              <a:rPr lang="en-US" sz="2800"/>
              <a:t>Define Your Leadership Style</a:t>
            </a:r>
            <a:endParaRPr lang="en-US" sz="2800">
              <a:cs typeface="Arial"/>
            </a:endParaRPr>
          </a:p>
          <a:p>
            <a:pPr marL="457200" indent="-457200">
              <a:buFont typeface="Wingdings"/>
              <a:buChar char="v"/>
            </a:pPr>
            <a:endParaRPr lang="en-US" sz="2800"/>
          </a:p>
          <a:p>
            <a:pPr marL="457200" indent="-457200">
              <a:buFont typeface="Wingdings"/>
              <a:buChar char="v"/>
            </a:pPr>
            <a:r>
              <a:rPr lang="en-US" sz="2800"/>
              <a:t>Make Meaning of Your Leadership Philosophy</a:t>
            </a:r>
            <a:endParaRPr lang="en-US" sz="2800">
              <a:cs typeface="Arial"/>
            </a:endParaRPr>
          </a:p>
        </p:txBody>
      </p:sp>
    </p:spTree>
    <p:extLst>
      <p:ext uri="{BB962C8B-B14F-4D97-AF65-F5344CB8AC3E}">
        <p14:creationId xmlns:p14="http://schemas.microsoft.com/office/powerpoint/2010/main" val="218908290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59328"/>
            <a:ext cx="10363200" cy="1156500"/>
          </a:xfrm>
        </p:spPr>
        <p:txBody>
          <a:bodyPr>
            <a:normAutofit/>
          </a:bodyPr>
          <a:lstStyle/>
          <a:p>
            <a:r>
              <a:rPr lang="en-US">
                <a:latin typeface="Arial"/>
                <a:cs typeface="Arial"/>
              </a:rPr>
              <a:t>Upcoming Sessions</a:t>
            </a:r>
            <a:endParaRPr lang="en-US"/>
          </a:p>
        </p:txBody>
      </p:sp>
    </p:spTree>
    <p:extLst>
      <p:ext uri="{BB962C8B-B14F-4D97-AF65-F5344CB8AC3E}">
        <p14:creationId xmlns:p14="http://schemas.microsoft.com/office/powerpoint/2010/main" val="84142725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6DB263B5-412A-05E4-6AA4-99438F1FC29C}"/>
              </a:ext>
            </a:extLst>
          </p:cNvPr>
          <p:cNvGraphicFramePr>
            <a:graphicFrameLocks noGrp="1"/>
          </p:cNvGraphicFramePr>
          <p:nvPr>
            <p:extLst>
              <p:ext uri="{D42A27DB-BD31-4B8C-83A1-F6EECF244321}">
                <p14:modId xmlns:p14="http://schemas.microsoft.com/office/powerpoint/2010/main" val="3333866754"/>
              </p:ext>
            </p:extLst>
          </p:nvPr>
        </p:nvGraphicFramePr>
        <p:xfrm>
          <a:off x="861934" y="958422"/>
          <a:ext cx="10128501" cy="3900996"/>
        </p:xfrm>
        <a:graphic>
          <a:graphicData uri="http://schemas.openxmlformats.org/drawingml/2006/table">
            <a:tbl>
              <a:tblPr bandRow="1">
                <a:tableStyleId>{5C22544A-7EE6-4342-B048-85BDC9FD1C3A}</a:tableStyleId>
              </a:tblPr>
              <a:tblGrid>
                <a:gridCol w="1977359">
                  <a:extLst>
                    <a:ext uri="{9D8B030D-6E8A-4147-A177-3AD203B41FA5}">
                      <a16:colId xmlns:a16="http://schemas.microsoft.com/office/drawing/2014/main" val="56945291"/>
                    </a:ext>
                  </a:extLst>
                </a:gridCol>
                <a:gridCol w="8151142">
                  <a:extLst>
                    <a:ext uri="{9D8B030D-6E8A-4147-A177-3AD203B41FA5}">
                      <a16:colId xmlns:a16="http://schemas.microsoft.com/office/drawing/2014/main" val="472026553"/>
                    </a:ext>
                  </a:extLst>
                </a:gridCol>
              </a:tblGrid>
              <a:tr h="387695">
                <a:tc>
                  <a:txBody>
                    <a:bodyPr/>
                    <a:lstStyle/>
                    <a:p>
                      <a:pPr algn="ctr" rtl="0" fontAlgn="base"/>
                      <a:r>
                        <a:rPr lang="en-US" sz="1800" b="1" i="0">
                          <a:solidFill>
                            <a:srgbClr val="FFFFFF"/>
                          </a:solidFill>
                          <a:effectLst/>
                          <a:latin typeface="Arial"/>
                        </a:rPr>
                        <a:t>Date</a:t>
                      </a:r>
                      <a:endParaRPr lang="en-US" b="1" i="0">
                        <a:solidFill>
                          <a:srgbClr val="FFFFFF"/>
                        </a:solidFill>
                        <a:effectLst/>
                        <a:latin typeface="Arial"/>
                      </a:endParaRPr>
                    </a:p>
                  </a:txBody>
                  <a:tcP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tc>
                  <a:txBody>
                    <a:bodyPr/>
                    <a:lstStyle/>
                    <a:p>
                      <a:pPr algn="ctr" rtl="0" fontAlgn="base"/>
                      <a:r>
                        <a:rPr lang="en-US" sz="1800" b="1" i="0">
                          <a:solidFill>
                            <a:srgbClr val="FFFFFF"/>
                          </a:solidFill>
                          <a:effectLst/>
                          <a:latin typeface="Arial"/>
                        </a:rPr>
                        <a:t>Session Topic</a:t>
                      </a:r>
                      <a:endParaRPr lang="en-US" b="1" i="0">
                        <a:solidFill>
                          <a:srgbClr val="FFFFFF"/>
                        </a:solidFill>
                        <a:effectLst/>
                        <a:latin typeface="Arial"/>
                      </a:endParaRPr>
                    </a:p>
                  </a:txBody>
                  <a:tcP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32861" cap="flat" cmpd="sng" algn="ctr">
                      <a:solidFill>
                        <a:srgbClr val="FFFFFF"/>
                      </a:solidFill>
                      <a:prstDash val="solid"/>
                      <a:round/>
                      <a:headEnd type="none" w="med" len="med"/>
                      <a:tailEnd type="none" w="med" len="med"/>
                    </a:lnB>
                    <a:solidFill>
                      <a:srgbClr val="196DB6"/>
                    </a:solidFill>
                  </a:tcPr>
                </a:tc>
                <a:extLst>
                  <a:ext uri="{0D108BD9-81ED-4DB2-BD59-A6C34878D82A}">
                    <a16:rowId xmlns:a16="http://schemas.microsoft.com/office/drawing/2014/main" val="2651820775"/>
                  </a:ext>
                </a:extLst>
              </a:tr>
              <a:tr h="762023">
                <a:tc>
                  <a:txBody>
                    <a:bodyPr/>
                    <a:lstStyle/>
                    <a:p>
                      <a:pPr algn="ctr" rtl="0" fontAlgn="base"/>
                      <a:r>
                        <a:rPr lang="en-US" sz="1600" b="1" i="0">
                          <a:solidFill>
                            <a:srgbClr val="FFFFFF"/>
                          </a:solidFill>
                          <a:effectLst/>
                          <a:latin typeface="Open Sans"/>
                        </a:rPr>
                        <a:t>Aug 8</a:t>
                      </a:r>
                      <a:endParaRPr lang="en-US"/>
                    </a:p>
                    <a:p>
                      <a:pPr lvl="0" algn="ctr">
                        <a:buNone/>
                      </a:pPr>
                      <a:r>
                        <a:rPr lang="en-US" sz="1600" b="0" i="0">
                          <a:solidFill>
                            <a:srgbClr val="FFFFFF"/>
                          </a:solidFill>
                          <a:effectLst/>
                          <a:latin typeface="Open Sans"/>
                        </a:rPr>
                        <a:t>(Virtual)</a:t>
                      </a:r>
                      <a:endParaRPr lang="en-US"/>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algn="l" rtl="0" fontAlgn="base"/>
                      <a:endParaRPr lang="en-US" sz="1500" b="0" i="0" u="none" strike="noStrike">
                        <a:solidFill>
                          <a:srgbClr val="000000"/>
                        </a:solidFill>
                        <a:effectLst/>
                        <a:latin typeface="Open Sans"/>
                      </a:endParaRPr>
                    </a:p>
                    <a:p>
                      <a:pPr lvl="0" algn="l">
                        <a:buNone/>
                      </a:pPr>
                      <a:r>
                        <a:rPr lang="en-US" sz="1600" b="0" i="0" u="none" strike="noStrike" noProof="0">
                          <a:solidFill>
                            <a:srgbClr val="000000"/>
                          </a:solidFill>
                          <a:effectLst/>
                          <a:latin typeface="Arial"/>
                        </a:rPr>
                        <a:t>Leveraging your Identify as a Leader - Understanding Culture and your Identity</a:t>
                      </a:r>
                    </a:p>
                    <a:p>
                      <a:pPr lvl="0" algn="l">
                        <a:buNone/>
                      </a:pPr>
                      <a:endParaRPr lang="en-US" sz="1500" b="0" i="0" u="none" strike="noStrike">
                        <a:solidFill>
                          <a:srgbClr val="000000"/>
                        </a:solidFill>
                        <a:effectLst/>
                        <a:latin typeface="Open Sans"/>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32861"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2377698010"/>
                  </a:ext>
                </a:extLst>
              </a:tr>
              <a:tr h="895711">
                <a:tc>
                  <a:txBody>
                    <a:bodyPr/>
                    <a:lstStyle/>
                    <a:p>
                      <a:pPr algn="ctr" rtl="0" fontAlgn="base"/>
                      <a:r>
                        <a:rPr lang="en-US" sz="1600" b="1" i="0">
                          <a:solidFill>
                            <a:srgbClr val="FFFFFF"/>
                          </a:solidFill>
                          <a:effectLst/>
                          <a:latin typeface="Open Sans"/>
                        </a:rPr>
                        <a:t>Aug 29</a:t>
                      </a:r>
                      <a:endParaRPr lang="en-US"/>
                    </a:p>
                    <a:p>
                      <a:pPr lvl="0" algn="ctr">
                        <a:buNone/>
                      </a:pPr>
                      <a:r>
                        <a:rPr lang="en-US" sz="1600" b="0" i="0">
                          <a:solidFill>
                            <a:srgbClr val="FFFFFF"/>
                          </a:solidFill>
                          <a:effectLst/>
                          <a:latin typeface="Open Sans"/>
                        </a:rPr>
                        <a:t>(Virtual)</a:t>
                      </a:r>
                      <a:endParaRPr lang="en-US" sz="1600" b="1" i="0">
                        <a:solidFill>
                          <a:srgbClr val="FFFFFF"/>
                        </a:solidFill>
                        <a:effectLst/>
                        <a:latin typeface="Open Sans"/>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lvl="0" algn="l">
                        <a:buNone/>
                      </a:pPr>
                      <a:r>
                        <a:rPr lang="en-US" sz="1600" b="0" i="0" u="none" strike="noStrike" noProof="0">
                          <a:solidFill>
                            <a:srgbClr val="000000"/>
                          </a:solidFill>
                          <a:effectLst/>
                          <a:latin typeface="Arial"/>
                        </a:rPr>
                        <a:t>Fostering Organization and Individual Resiliency</a:t>
                      </a:r>
                      <a:endParaRPr lang="en-US" sz="1600"/>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CCD4E5"/>
                    </a:solidFill>
                  </a:tcPr>
                </a:tc>
                <a:extLst>
                  <a:ext uri="{0D108BD9-81ED-4DB2-BD59-A6C34878D82A}">
                    <a16:rowId xmlns:a16="http://schemas.microsoft.com/office/drawing/2014/main" val="1780800995"/>
                  </a:ext>
                </a:extLst>
              </a:tr>
              <a:tr h="668441">
                <a:tc>
                  <a:txBody>
                    <a:bodyPr/>
                    <a:lstStyle/>
                    <a:p>
                      <a:pPr algn="ctr" rtl="0" fontAlgn="base"/>
                      <a:r>
                        <a:rPr lang="en-US" sz="1600" b="1" i="0">
                          <a:solidFill>
                            <a:srgbClr val="FFFFFF"/>
                          </a:solidFill>
                          <a:effectLst/>
                          <a:latin typeface="Open Sans"/>
                        </a:rPr>
                        <a:t>Sept 19</a:t>
                      </a:r>
                      <a:endParaRPr lang="en-US"/>
                    </a:p>
                    <a:p>
                      <a:pPr lvl="0" algn="ctr">
                        <a:buNone/>
                      </a:pPr>
                      <a:r>
                        <a:rPr lang="en-US" sz="1600" b="0" i="0">
                          <a:solidFill>
                            <a:srgbClr val="FFFFFF"/>
                          </a:solidFill>
                          <a:effectLst/>
                          <a:latin typeface="Open Sans"/>
                        </a:rPr>
                        <a:t>(Virtual)</a:t>
                      </a:r>
                      <a:endParaRPr lang="en-US"/>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algn="l" rtl="0" fontAlgn="base"/>
                      <a:endParaRPr lang="en-US" sz="1500" b="0" i="0" u="none" strike="noStrike">
                        <a:solidFill>
                          <a:srgbClr val="000000"/>
                        </a:solidFill>
                        <a:effectLst/>
                        <a:latin typeface="Open Sans"/>
                      </a:endParaRPr>
                    </a:p>
                    <a:p>
                      <a:pPr lvl="0" algn="l">
                        <a:buNone/>
                      </a:pPr>
                      <a:r>
                        <a:rPr lang="en-US" sz="1600" b="0" i="0" u="none" strike="noStrike" noProof="0">
                          <a:solidFill>
                            <a:srgbClr val="000000"/>
                          </a:solidFill>
                          <a:effectLst/>
                          <a:latin typeface="Arial"/>
                        </a:rPr>
                        <a:t>Traits of Highly Effective Organizations</a:t>
                      </a:r>
                    </a:p>
                    <a:p>
                      <a:pPr lvl="0" algn="l">
                        <a:buNone/>
                      </a:pPr>
                      <a:endParaRPr lang="en-US" sz="1500" b="0" i="0" u="none" strike="noStrike">
                        <a:solidFill>
                          <a:srgbClr val="000000"/>
                        </a:solidFill>
                        <a:effectLst/>
                        <a:latin typeface="Open Sans"/>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3976294759"/>
                  </a:ext>
                </a:extLst>
              </a:tr>
              <a:tr h="1122981">
                <a:tc>
                  <a:txBody>
                    <a:bodyPr/>
                    <a:lstStyle/>
                    <a:p>
                      <a:pPr algn="ctr" rtl="0" fontAlgn="base"/>
                      <a:endParaRPr lang="en-US" sz="1600" b="1" i="0">
                        <a:solidFill>
                          <a:srgbClr val="FFFFFF"/>
                        </a:solidFill>
                        <a:effectLst/>
                        <a:latin typeface="Open Sans"/>
                      </a:endParaRPr>
                    </a:p>
                    <a:p>
                      <a:pPr lvl="0" algn="ctr">
                        <a:buNone/>
                      </a:pPr>
                      <a:r>
                        <a:rPr lang="en-US" sz="1600" b="1" i="0">
                          <a:solidFill>
                            <a:srgbClr val="FFFFFF"/>
                          </a:solidFill>
                          <a:effectLst/>
                          <a:latin typeface="Open Sans"/>
                        </a:rPr>
                        <a:t>Oct 10</a:t>
                      </a:r>
                      <a:endParaRPr lang="en-US"/>
                    </a:p>
                    <a:p>
                      <a:pPr lvl="0" algn="ctr">
                        <a:buNone/>
                      </a:pPr>
                      <a:r>
                        <a:rPr lang="en-US" sz="1600" b="0" i="0">
                          <a:solidFill>
                            <a:srgbClr val="FFFFFF"/>
                          </a:solidFill>
                          <a:effectLst/>
                          <a:latin typeface="Open Sans"/>
                        </a:rPr>
                        <a:t>(In-Person)</a:t>
                      </a:r>
                      <a:endParaRPr lang="en-US" sz="1600" b="1" i="0">
                        <a:solidFill>
                          <a:srgbClr val="FFFFFF"/>
                        </a:solidFill>
                        <a:effectLst/>
                        <a:latin typeface="Open Sans"/>
                      </a:endParaRPr>
                    </a:p>
                    <a:p>
                      <a:pPr lvl="0" algn="ctr">
                        <a:buNone/>
                      </a:pPr>
                      <a:endParaRPr lang="en-US" sz="1600" b="1" i="0">
                        <a:solidFill>
                          <a:srgbClr val="FFFFFF"/>
                        </a:solidFill>
                        <a:effectLst/>
                        <a:latin typeface="Open Sans"/>
                      </a:endParaRP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196DB6"/>
                    </a:solidFill>
                  </a:tcPr>
                </a:tc>
                <a:tc>
                  <a:txBody>
                    <a:bodyPr/>
                    <a:lstStyle/>
                    <a:p>
                      <a:pPr lvl="0" algn="l">
                        <a:buNone/>
                      </a:pPr>
                      <a:r>
                        <a:rPr lang="en-US" sz="1600" b="0" i="0" u="none" strike="noStrike" noProof="0">
                          <a:solidFill>
                            <a:srgbClr val="000000"/>
                          </a:solidFill>
                          <a:effectLst/>
                          <a:latin typeface="Arial"/>
                        </a:rPr>
                        <a:t>Implementing Succession Planning for Sustainable Organizations</a:t>
                      </a:r>
                    </a:p>
                  </a:txBody>
                  <a:tcPr marL="59150" marR="59150" marT="15773" marB="15773" anchor="ctr">
                    <a:lnL w="10954" cap="flat" cmpd="sng" algn="ctr">
                      <a:solidFill>
                        <a:srgbClr val="FFFFFF"/>
                      </a:solidFill>
                      <a:prstDash val="solid"/>
                      <a:round/>
                      <a:headEnd type="none" w="med" len="med"/>
                      <a:tailEnd type="none" w="med" len="med"/>
                    </a:lnL>
                    <a:lnR w="10954" cap="flat" cmpd="sng" algn="ctr">
                      <a:solidFill>
                        <a:srgbClr val="FFFFFF"/>
                      </a:solidFill>
                      <a:prstDash val="solid"/>
                      <a:round/>
                      <a:headEnd type="none" w="med" len="med"/>
                      <a:tailEnd type="none" w="med" len="med"/>
                    </a:lnR>
                    <a:lnT w="10954" cap="flat" cmpd="sng" algn="ctr">
                      <a:solidFill>
                        <a:srgbClr val="FFFFFF"/>
                      </a:solidFill>
                      <a:prstDash val="solid"/>
                      <a:round/>
                      <a:headEnd type="none" w="med" len="med"/>
                      <a:tailEnd type="none" w="med" len="med"/>
                    </a:lnT>
                    <a:lnB w="10954" cap="flat" cmpd="sng" algn="ctr">
                      <a:solidFill>
                        <a:srgbClr val="FFFFFF"/>
                      </a:solidFill>
                      <a:prstDash val="solid"/>
                      <a:round/>
                      <a:headEnd type="none" w="med" len="med"/>
                      <a:tailEnd type="none" w="med" len="med"/>
                    </a:lnB>
                    <a:solidFill>
                      <a:srgbClr val="CCD4E5"/>
                    </a:solidFill>
                  </a:tcPr>
                </a:tc>
                <a:extLst>
                  <a:ext uri="{0D108BD9-81ED-4DB2-BD59-A6C34878D82A}">
                    <a16:rowId xmlns:a16="http://schemas.microsoft.com/office/drawing/2014/main" val="3779554242"/>
                  </a:ext>
                </a:extLst>
              </a:tr>
            </a:tbl>
          </a:graphicData>
        </a:graphic>
      </p:graphicFrame>
    </p:spTree>
    <p:extLst>
      <p:ext uri="{BB962C8B-B14F-4D97-AF65-F5344CB8AC3E}">
        <p14:creationId xmlns:p14="http://schemas.microsoft.com/office/powerpoint/2010/main" val="8059861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59328"/>
            <a:ext cx="10363200" cy="1156500"/>
          </a:xfrm>
        </p:spPr>
        <p:txBody>
          <a:bodyPr>
            <a:normAutofit/>
          </a:bodyPr>
          <a:lstStyle/>
          <a:p>
            <a:r>
              <a:rPr lang="en-US">
                <a:latin typeface="Arial"/>
                <a:cs typeface="Arial"/>
              </a:rPr>
              <a:t>Final Reflections</a:t>
            </a:r>
            <a:endParaRPr lang="en-US"/>
          </a:p>
        </p:txBody>
      </p:sp>
    </p:spTree>
    <p:extLst>
      <p:ext uri="{BB962C8B-B14F-4D97-AF65-F5344CB8AC3E}">
        <p14:creationId xmlns:p14="http://schemas.microsoft.com/office/powerpoint/2010/main" val="9962361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28</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pic>
        <p:nvPicPr>
          <p:cNvPr id="2" name="Picture 1" descr="A group of colorful papers with white question marks on them&#10;&#10;Description automatically generated">
            <a:extLst>
              <a:ext uri="{FF2B5EF4-FFF2-40B4-BE49-F238E27FC236}">
                <a16:creationId xmlns:a16="http://schemas.microsoft.com/office/drawing/2014/main" id="{F7B42B9C-C867-F1D7-7EC1-14E899B471CE}"/>
              </a:ext>
            </a:extLst>
          </p:cNvPr>
          <p:cNvPicPr>
            <a:picLocks noChangeAspect="1"/>
          </p:cNvPicPr>
          <p:nvPr/>
        </p:nvPicPr>
        <p:blipFill>
          <a:blip r:embed="rId3"/>
          <a:stretch>
            <a:fillRect/>
          </a:stretch>
        </p:blipFill>
        <p:spPr>
          <a:xfrm>
            <a:off x="1678609" y="841203"/>
            <a:ext cx="8834782" cy="3530117"/>
          </a:xfrm>
          <a:prstGeom prst="rect">
            <a:avLst/>
          </a:prstGeom>
        </p:spPr>
      </p:pic>
      <p:sp>
        <p:nvSpPr>
          <p:cNvPr id="3" name="TextBox 2">
            <a:extLst>
              <a:ext uri="{FF2B5EF4-FFF2-40B4-BE49-F238E27FC236}">
                <a16:creationId xmlns:a16="http://schemas.microsoft.com/office/drawing/2014/main" id="{9E0A675B-46AD-6E2A-C6AF-0DE20B65D65C}"/>
              </a:ext>
            </a:extLst>
          </p:cNvPr>
          <p:cNvSpPr txBox="1"/>
          <p:nvPr/>
        </p:nvSpPr>
        <p:spPr>
          <a:xfrm>
            <a:off x="4481444" y="4812748"/>
            <a:ext cx="32401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cs typeface="Arial"/>
              </a:rPr>
              <a:t>Questions?</a:t>
            </a:r>
            <a:endParaRPr lang="en-US" sz="4000">
              <a:cs typeface="Arial"/>
            </a:endParaRPr>
          </a:p>
        </p:txBody>
      </p:sp>
    </p:spTree>
    <p:extLst>
      <p:ext uri="{BB962C8B-B14F-4D97-AF65-F5344CB8AC3E}">
        <p14:creationId xmlns:p14="http://schemas.microsoft.com/office/powerpoint/2010/main" val="369002533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29</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pic>
        <p:nvPicPr>
          <p:cNvPr id="3" name="Picture 2" descr="A cartoon hands holding a sign&#10;&#10;Description automatically generated">
            <a:extLst>
              <a:ext uri="{FF2B5EF4-FFF2-40B4-BE49-F238E27FC236}">
                <a16:creationId xmlns:a16="http://schemas.microsoft.com/office/drawing/2014/main" id="{95EADED0-98EB-2BBF-A6F8-6D0F85F53E14}"/>
              </a:ext>
            </a:extLst>
          </p:cNvPr>
          <p:cNvPicPr>
            <a:picLocks noChangeAspect="1"/>
          </p:cNvPicPr>
          <p:nvPr/>
        </p:nvPicPr>
        <p:blipFill rotWithShape="1">
          <a:blip r:embed="rId4"/>
          <a:srcRect l="4647" t="5744" r="3133" b="13015"/>
          <a:stretch/>
        </p:blipFill>
        <p:spPr>
          <a:xfrm>
            <a:off x="6469811" y="3249907"/>
            <a:ext cx="5716869" cy="3406810"/>
          </a:xfrm>
          <a:prstGeom prst="rect">
            <a:avLst/>
          </a:prstGeom>
        </p:spPr>
      </p:pic>
      <p:sp>
        <p:nvSpPr>
          <p:cNvPr id="2" name="TextBox 1"/>
          <p:cNvSpPr txBox="1"/>
          <p:nvPr/>
        </p:nvSpPr>
        <p:spPr>
          <a:xfrm>
            <a:off x="1604923" y="376912"/>
            <a:ext cx="8981946" cy="646331"/>
          </a:xfrm>
          <a:prstGeom prst="rect">
            <a:avLst/>
          </a:prstGeom>
          <a:noFill/>
        </p:spPr>
        <p:txBody>
          <a:bodyPr wrap="none" rtlCol="0">
            <a:spAutoFit/>
          </a:bodyPr>
          <a:lstStyle/>
          <a:p>
            <a:pPr algn="ctr"/>
            <a:r>
              <a:rPr lang="en-US" sz="3600" b="1"/>
              <a:t>Please complete our seminar evaluation</a:t>
            </a:r>
          </a:p>
        </p:txBody>
      </p:sp>
      <p:pic>
        <p:nvPicPr>
          <p:cNvPr id="4" name="Picture 3" descr="A qr code with black squares&#10;&#10;Description automatically generated">
            <a:extLst>
              <a:ext uri="{FF2B5EF4-FFF2-40B4-BE49-F238E27FC236}">
                <a16:creationId xmlns:a16="http://schemas.microsoft.com/office/drawing/2014/main" id="{580F46B6-4A6E-171F-DA74-4B401CB77E77}"/>
              </a:ext>
            </a:extLst>
          </p:cNvPr>
          <p:cNvPicPr>
            <a:picLocks noChangeAspect="1"/>
          </p:cNvPicPr>
          <p:nvPr/>
        </p:nvPicPr>
        <p:blipFill>
          <a:blip r:embed="rId5"/>
          <a:stretch>
            <a:fillRect/>
          </a:stretch>
        </p:blipFill>
        <p:spPr>
          <a:xfrm>
            <a:off x="2624073" y="3060260"/>
            <a:ext cx="2711571" cy="2711571"/>
          </a:xfrm>
          <a:prstGeom prst="rect">
            <a:avLst/>
          </a:prstGeom>
        </p:spPr>
      </p:pic>
      <p:sp>
        <p:nvSpPr>
          <p:cNvPr id="5" name="TextBox 4">
            <a:extLst>
              <a:ext uri="{FF2B5EF4-FFF2-40B4-BE49-F238E27FC236}">
                <a16:creationId xmlns:a16="http://schemas.microsoft.com/office/drawing/2014/main" id="{49301635-3F99-C59E-A488-A404A885FCDD}"/>
              </a:ext>
            </a:extLst>
          </p:cNvPr>
          <p:cNvSpPr txBox="1"/>
          <p:nvPr/>
        </p:nvSpPr>
        <p:spPr>
          <a:xfrm>
            <a:off x="847191" y="1711651"/>
            <a:ext cx="89542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Arial"/>
              </a:rPr>
              <a:t>Session1 (July 18): Defining Leadership in 2024 and Beyond</a:t>
            </a:r>
          </a:p>
          <a:p>
            <a:endParaRPr lang="en-US" sz="2400">
              <a:cs typeface="Arial"/>
            </a:endParaRPr>
          </a:p>
          <a:p>
            <a:r>
              <a:rPr lang="en-US" sz="2400">
                <a:cs typeface="Arial"/>
              </a:rPr>
              <a:t>Main Instructor: Sandra Hill-Glover</a:t>
            </a:r>
          </a:p>
        </p:txBody>
      </p:sp>
    </p:spTree>
  </p:cSld>
  <p:clrMapOvr>
    <a:masterClrMapping/>
  </p:clrMapOvr>
  <p:transition spd="slow">
    <p:wip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3" name="Group 2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4" name="Freeform: Shape 2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30" name="Freeform: Shape 2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E81B419-F18B-0AC4-933C-6554949D4CF9}"/>
              </a:ext>
            </a:extLst>
          </p:cNvPr>
          <p:cNvSpPr>
            <a:spLocks noGrp="1"/>
          </p:cNvSpPr>
          <p:nvPr>
            <p:ph type="title"/>
          </p:nvPr>
        </p:nvSpPr>
        <p:spPr>
          <a:xfrm>
            <a:off x="804672" y="1055098"/>
            <a:ext cx="5760719" cy="4747805"/>
          </a:xfrm>
        </p:spPr>
        <p:txBody>
          <a:bodyPr vert="horz" lIns="91440" tIns="45720" rIns="91440" bIns="45720" rtlCol="0" anchor="ctr">
            <a:normAutofit/>
          </a:bodyPr>
          <a:lstStyle/>
          <a:p>
            <a:pPr marL="126365">
              <a:lnSpc>
                <a:spcPct val="100000"/>
              </a:lnSpc>
              <a:spcBef>
                <a:spcPts val="0"/>
              </a:spcBef>
            </a:pPr>
            <a:r>
              <a:rPr lang="en-US" sz="3400">
                <a:solidFill>
                  <a:srgbClr val="000000"/>
                </a:solidFill>
                <a:latin typeface="Segoe UI"/>
                <a:cs typeface="Segoe UI"/>
              </a:rPr>
              <a:t>Veronica Vazquez</a:t>
            </a:r>
          </a:p>
          <a:p>
            <a:pPr marL="126365">
              <a:lnSpc>
                <a:spcPct val="100000"/>
              </a:lnSpc>
              <a:spcBef>
                <a:spcPts val="0"/>
              </a:spcBef>
            </a:pPr>
            <a:r>
              <a:rPr lang="en-US" sz="2600" i="1">
                <a:solidFill>
                  <a:srgbClr val="000000"/>
                </a:solidFill>
                <a:latin typeface="Segoe UI"/>
                <a:cs typeface="Segoe UI"/>
              </a:rPr>
              <a:t>(She/Her)</a:t>
            </a:r>
            <a:endParaRPr lang="en-US" sz="2600" b="0">
              <a:solidFill>
                <a:srgbClr val="323741"/>
              </a:solidFill>
              <a:latin typeface="Segoe UI"/>
              <a:cs typeface="Segoe UI"/>
            </a:endParaRPr>
          </a:p>
          <a:p>
            <a:pPr marL="126365">
              <a:lnSpc>
                <a:spcPct val="100000"/>
              </a:lnSpc>
              <a:spcBef>
                <a:spcPts val="0"/>
              </a:spcBef>
            </a:pPr>
            <a:r>
              <a:rPr lang="en-US" sz="2600">
                <a:solidFill>
                  <a:srgbClr val="000000"/>
                </a:solidFill>
                <a:latin typeface="Segoe UI"/>
                <a:cs typeface="Segoe UI"/>
              </a:rPr>
              <a:t>Corporate Philanthropy Advisor</a:t>
            </a:r>
          </a:p>
          <a:p>
            <a:pPr marL="126365">
              <a:lnSpc>
                <a:spcPct val="100000"/>
              </a:lnSpc>
              <a:spcBef>
                <a:spcPts val="0"/>
              </a:spcBef>
            </a:pPr>
            <a:r>
              <a:rPr lang="en-US" sz="2600">
                <a:solidFill>
                  <a:srgbClr val="000000"/>
                </a:solidFill>
                <a:latin typeface="Segoe UI"/>
                <a:cs typeface="Segoe UI"/>
              </a:rPr>
              <a:t>Southern California Edison (SCE)</a:t>
            </a:r>
          </a:p>
        </p:txBody>
      </p:sp>
      <p:pic>
        <p:nvPicPr>
          <p:cNvPr id="4" name="Picture 3" descr="A person in a red shirt&#10;&#10;Description automatically generated">
            <a:extLst>
              <a:ext uri="{FF2B5EF4-FFF2-40B4-BE49-F238E27FC236}">
                <a16:creationId xmlns:a16="http://schemas.microsoft.com/office/drawing/2014/main" id="{06FA2AB8-71B7-4ABB-7C8E-29AB8B6AAFF6}"/>
              </a:ext>
            </a:extLst>
          </p:cNvPr>
          <p:cNvPicPr>
            <a:picLocks noChangeAspect="1"/>
          </p:cNvPicPr>
          <p:nvPr/>
        </p:nvPicPr>
        <p:blipFill rotWithShape="1">
          <a:blip r:embed="rId3"/>
          <a:srcRect l="8964" t="8963" r="15406" b="12885"/>
          <a:stretch/>
        </p:blipFill>
        <p:spPr>
          <a:xfrm>
            <a:off x="7296929" y="1309356"/>
            <a:ext cx="4050731" cy="42538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2721933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7" name="Google Shape;257;p79"/>
          <p:cNvSpPr txBox="1"/>
          <p:nvPr/>
        </p:nvSpPr>
        <p:spPr>
          <a:xfrm>
            <a:off x="12233564" y="5624514"/>
            <a:ext cx="472787" cy="273844"/>
          </a:xfrm>
          <a:prstGeom prst="rect">
            <a:avLst/>
          </a:prstGeom>
          <a:noFill/>
          <a:ln>
            <a:noFill/>
          </a:ln>
        </p:spPr>
        <p:txBody>
          <a:bodyPr spcFirstLastPara="1" wrap="square" lIns="68550" tIns="34275" rIns="68550"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900" b="0" i="0" u="none" strike="noStrike" kern="0" cap="none" spc="0" normalizeH="0" baseline="0" noProof="0">
                <a:ln>
                  <a:noFill/>
                </a:ln>
                <a:solidFill>
                  <a:srgbClr val="8D8E9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t>30</a:t>
            </a:fld>
            <a:endParaRPr kumimoji="0" sz="900" b="0" i="0" u="none" strike="noStrike" kern="0" cap="none" spc="0" normalizeH="0" baseline="0" noProof="0">
              <a:ln>
                <a:noFill/>
              </a:ln>
              <a:solidFill>
                <a:srgbClr val="8D8E91"/>
              </a:solidFill>
              <a:effectLst/>
              <a:uLnTx/>
              <a:uFillTx/>
              <a:latin typeface="Calibri"/>
              <a:ea typeface="Calibri"/>
              <a:cs typeface="Calibri"/>
              <a:sym typeface="Calibri"/>
            </a:endParaRPr>
          </a:p>
        </p:txBody>
      </p:sp>
      <p:sp>
        <p:nvSpPr>
          <p:cNvPr id="2" name="TextBox 1"/>
          <p:cNvSpPr txBox="1"/>
          <p:nvPr/>
        </p:nvSpPr>
        <p:spPr>
          <a:xfrm>
            <a:off x="4503153" y="1067025"/>
            <a:ext cx="3185488" cy="646331"/>
          </a:xfrm>
          <a:prstGeom prst="rect">
            <a:avLst/>
          </a:prstGeom>
          <a:noFill/>
        </p:spPr>
        <p:txBody>
          <a:bodyPr wrap="none" lIns="91440" tIns="45720" rIns="91440" bIns="45720" rtlCol="0" anchor="t">
            <a:spAutoFit/>
          </a:bodyPr>
          <a:lstStyle/>
          <a:p>
            <a:pPr algn="ctr"/>
            <a:r>
              <a:rPr lang="en-US" sz="3600" b="1"/>
              <a:t>Next session:</a:t>
            </a:r>
            <a:endParaRPr lang="en-US"/>
          </a:p>
        </p:txBody>
      </p:sp>
      <p:sp>
        <p:nvSpPr>
          <p:cNvPr id="5" name="TextBox 4">
            <a:extLst>
              <a:ext uri="{FF2B5EF4-FFF2-40B4-BE49-F238E27FC236}">
                <a16:creationId xmlns:a16="http://schemas.microsoft.com/office/drawing/2014/main" id="{49301635-3F99-C59E-A488-A404A885FCDD}"/>
              </a:ext>
            </a:extLst>
          </p:cNvPr>
          <p:cNvSpPr txBox="1"/>
          <p:nvPr/>
        </p:nvSpPr>
        <p:spPr>
          <a:xfrm>
            <a:off x="1062851" y="2071085"/>
            <a:ext cx="100612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cs typeface="Arial"/>
              </a:rPr>
              <a:t>August 8: Leveraging your Identify as a Leader - Understanding Culture and your Identity </a:t>
            </a:r>
          </a:p>
        </p:txBody>
      </p:sp>
    </p:spTree>
    <p:extLst>
      <p:ext uri="{BB962C8B-B14F-4D97-AF65-F5344CB8AC3E}">
        <p14:creationId xmlns:p14="http://schemas.microsoft.com/office/powerpoint/2010/main" val="3763541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3" name="Group 2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4" name="Freeform: Shape 2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30" name="Freeform: Shape 2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CA025F2D-CEF0-1D37-AC26-E080BD94EE2B}"/>
              </a:ext>
            </a:extLst>
          </p:cNvPr>
          <p:cNvSpPr>
            <a:spLocks noGrp="1"/>
          </p:cNvSpPr>
          <p:nvPr>
            <p:ph type="title"/>
          </p:nvPr>
        </p:nvSpPr>
        <p:spPr>
          <a:xfrm>
            <a:off x="709421" y="1055098"/>
            <a:ext cx="6379844" cy="4747805"/>
          </a:xfrm>
        </p:spPr>
        <p:txBody>
          <a:bodyPr vert="horz" lIns="91440" tIns="45720" rIns="91440" bIns="45720" rtlCol="0" anchor="ctr">
            <a:normAutofit/>
          </a:bodyPr>
          <a:lstStyle/>
          <a:p>
            <a:pPr marL="126365">
              <a:lnSpc>
                <a:spcPct val="100000"/>
              </a:lnSpc>
              <a:spcBef>
                <a:spcPts val="0"/>
              </a:spcBef>
            </a:pPr>
            <a:r>
              <a:rPr lang="en-US" sz="3400">
                <a:solidFill>
                  <a:srgbClr val="000000"/>
                </a:solidFill>
                <a:latin typeface="Segoe UI"/>
                <a:cs typeface="Segoe UI"/>
              </a:rPr>
              <a:t>Efrain Escobedo</a:t>
            </a:r>
          </a:p>
          <a:p>
            <a:pPr marL="126365">
              <a:lnSpc>
                <a:spcPct val="100000"/>
              </a:lnSpc>
              <a:spcBef>
                <a:spcPts val="0"/>
              </a:spcBef>
            </a:pPr>
            <a:r>
              <a:rPr lang="en-US" sz="2600" i="1">
                <a:solidFill>
                  <a:srgbClr val="000000"/>
                </a:solidFill>
                <a:latin typeface="Segoe UI"/>
                <a:cs typeface="Segoe UI"/>
              </a:rPr>
              <a:t>(He/Him)</a:t>
            </a:r>
            <a:endParaRPr lang="en-US" sz="2600" b="0" i="1">
              <a:solidFill>
                <a:srgbClr val="323741"/>
              </a:solidFill>
              <a:latin typeface="Segoe UI"/>
              <a:cs typeface="Segoe UI"/>
            </a:endParaRPr>
          </a:p>
          <a:p>
            <a:pPr marL="126365">
              <a:lnSpc>
                <a:spcPct val="100000"/>
              </a:lnSpc>
              <a:spcBef>
                <a:spcPts val="0"/>
              </a:spcBef>
            </a:pPr>
            <a:r>
              <a:rPr lang="en-US" sz="2600">
                <a:solidFill>
                  <a:srgbClr val="000000"/>
                </a:solidFill>
                <a:latin typeface="Segoe UI"/>
                <a:cs typeface="Segoe UI"/>
              </a:rPr>
              <a:t>President &amp; CEO</a:t>
            </a:r>
            <a:endParaRPr lang="en-US" sz="2600" b="0">
              <a:solidFill>
                <a:srgbClr val="323741"/>
              </a:solidFill>
              <a:latin typeface="Segoe UI"/>
              <a:cs typeface="Segoe UI"/>
            </a:endParaRPr>
          </a:p>
          <a:p>
            <a:pPr marL="126365">
              <a:lnSpc>
                <a:spcPct val="100000"/>
              </a:lnSpc>
              <a:spcBef>
                <a:spcPts val="0"/>
              </a:spcBef>
            </a:pPr>
            <a:r>
              <a:rPr lang="en-US" sz="2600">
                <a:solidFill>
                  <a:srgbClr val="000000"/>
                </a:solidFill>
                <a:latin typeface="Segoe UI"/>
                <a:cs typeface="Segoe UI"/>
              </a:rPr>
              <a:t>Center for Nonprofit Management</a:t>
            </a:r>
            <a:endParaRPr lang="en-US" sz="2600"/>
          </a:p>
        </p:txBody>
      </p:sp>
      <p:pic>
        <p:nvPicPr>
          <p:cNvPr id="5" name="Picture 4" descr="A person in a suit smiling&#10;&#10;Description automatically generated">
            <a:extLst>
              <a:ext uri="{FF2B5EF4-FFF2-40B4-BE49-F238E27FC236}">
                <a16:creationId xmlns:a16="http://schemas.microsoft.com/office/drawing/2014/main" id="{D3A492C3-6997-C6EA-C30C-1E1D6A6F19BC}"/>
              </a:ext>
            </a:extLst>
          </p:cNvPr>
          <p:cNvPicPr>
            <a:picLocks noChangeAspect="1"/>
          </p:cNvPicPr>
          <p:nvPr/>
        </p:nvPicPr>
        <p:blipFill>
          <a:blip r:embed="rId3"/>
          <a:stretch>
            <a:fillRect/>
          </a:stretch>
        </p:blipFill>
        <p:spPr>
          <a:xfrm>
            <a:off x="7338391" y="1270000"/>
            <a:ext cx="4351130" cy="43179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06076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F6E6-4599-0DA7-573A-BDD221767A72}"/>
              </a:ext>
            </a:extLst>
          </p:cNvPr>
          <p:cNvSpPr>
            <a:spLocks noGrp="1"/>
          </p:cNvSpPr>
          <p:nvPr>
            <p:ph type="title"/>
          </p:nvPr>
        </p:nvSpPr>
        <p:spPr>
          <a:xfrm>
            <a:off x="838200" y="391403"/>
            <a:ext cx="10515600" cy="1325563"/>
          </a:xfrm>
        </p:spPr>
        <p:txBody>
          <a:bodyPr/>
          <a:lstStyle/>
          <a:p>
            <a:pPr algn="ctr"/>
            <a:r>
              <a:rPr lang="en-US">
                <a:latin typeface="Arial"/>
                <a:cs typeface="Arial"/>
              </a:rPr>
              <a:t>Session 1 - Facilitator</a:t>
            </a:r>
            <a:endParaRPr lang="en-US"/>
          </a:p>
        </p:txBody>
      </p:sp>
      <p:pic>
        <p:nvPicPr>
          <p:cNvPr id="3" name="Picture 2" descr="A person smiling at the camera&#10;&#10;Description automatically generated">
            <a:extLst>
              <a:ext uri="{FF2B5EF4-FFF2-40B4-BE49-F238E27FC236}">
                <a16:creationId xmlns:a16="http://schemas.microsoft.com/office/drawing/2014/main" id="{1B2C5D67-A072-2B12-9AF8-932AB91334DF}"/>
              </a:ext>
            </a:extLst>
          </p:cNvPr>
          <p:cNvPicPr>
            <a:picLocks noChangeAspect="1"/>
          </p:cNvPicPr>
          <p:nvPr/>
        </p:nvPicPr>
        <p:blipFill>
          <a:blip r:embed="rId3"/>
          <a:stretch>
            <a:fillRect/>
          </a:stretch>
        </p:blipFill>
        <p:spPr>
          <a:xfrm>
            <a:off x="4717667" y="3977020"/>
            <a:ext cx="2717252" cy="2465332"/>
          </a:xfrm>
          <a:prstGeom prst="rect">
            <a:avLst/>
          </a:prstGeom>
        </p:spPr>
      </p:pic>
      <p:sp>
        <p:nvSpPr>
          <p:cNvPr id="5" name="Text Placeholder 2">
            <a:extLst>
              <a:ext uri="{FF2B5EF4-FFF2-40B4-BE49-F238E27FC236}">
                <a16:creationId xmlns:a16="http://schemas.microsoft.com/office/drawing/2014/main" id="{027D1B17-0AA1-64C5-6349-89123542F776}"/>
              </a:ext>
            </a:extLst>
          </p:cNvPr>
          <p:cNvSpPr txBox="1">
            <a:spLocks/>
          </p:cNvSpPr>
          <p:nvPr/>
        </p:nvSpPr>
        <p:spPr>
          <a:xfrm>
            <a:off x="2362859" y="1899068"/>
            <a:ext cx="7466286" cy="2079467"/>
          </a:xfrm>
          <a:prstGeom prst="rect">
            <a:avLst/>
          </a:prstGeom>
        </p:spPr>
        <p:txBody>
          <a:bodyPr>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26997" algn="ctr"/>
            <a:r>
              <a:rPr lang="en-US" sz="2800" b="1" kern="0">
                <a:latin typeface="DIN Pro Medium" panose="020B0504020101020102"/>
              </a:rPr>
              <a:t>Sandra J. Hill-Glover, Ed.D., MSW</a:t>
            </a:r>
          </a:p>
          <a:p>
            <a:pPr marL="126997" algn="ctr"/>
            <a:r>
              <a:rPr lang="en-US" sz="2133" b="1" kern="0">
                <a:latin typeface="DIN Pro Medium" panose="020B0504020101020102"/>
              </a:rPr>
              <a:t>(She/Her)</a:t>
            </a:r>
          </a:p>
          <a:p>
            <a:pPr marL="126997" algn="ctr"/>
            <a:r>
              <a:rPr lang="en-US" sz="2000" b="1" kern="0">
                <a:latin typeface="DIN Pro Medium" panose="020B0504020101020102"/>
              </a:rPr>
              <a:t>Vice President, Learning &amp; Innovation</a:t>
            </a:r>
          </a:p>
          <a:p>
            <a:pPr marL="126997" algn="ctr"/>
            <a:r>
              <a:rPr lang="en-US" sz="2000" b="1" kern="0">
                <a:latin typeface="DIN Pro Medium" panose="020B0504020101020102"/>
              </a:rPr>
              <a:t>Center for Nonprofit Management</a:t>
            </a:r>
          </a:p>
          <a:p>
            <a:pPr marL="126997" algn="ctr"/>
            <a:r>
              <a:rPr lang="en-US" sz="2000" kern="0">
                <a:latin typeface="DIN Pro Medium" panose="020B0504020101020102"/>
                <a:hlinkClick r:id="rId4"/>
              </a:rPr>
              <a:t>shillglover@cnmsocal.org</a:t>
            </a:r>
            <a:endParaRPr lang="en-US" sz="2000" kern="0">
              <a:latin typeface="DIN Pro Medium" panose="020B0504020101020102"/>
            </a:endParaRPr>
          </a:p>
        </p:txBody>
      </p:sp>
      <p:cxnSp>
        <p:nvCxnSpPr>
          <p:cNvPr id="6" name="Google Shape;179;p3">
            <a:extLst>
              <a:ext uri="{FF2B5EF4-FFF2-40B4-BE49-F238E27FC236}">
                <a16:creationId xmlns:a16="http://schemas.microsoft.com/office/drawing/2014/main" id="{37B5DA07-B503-57CB-0E9A-3CDD3C00EEE6}"/>
              </a:ext>
            </a:extLst>
          </p:cNvPr>
          <p:cNvCxnSpPr/>
          <p:nvPr/>
        </p:nvCxnSpPr>
        <p:spPr>
          <a:xfrm>
            <a:off x="1924140" y="1561990"/>
            <a:ext cx="8301238" cy="26275"/>
          </a:xfrm>
          <a:prstGeom prst="straightConnector1">
            <a:avLst/>
          </a:prstGeom>
          <a:noFill/>
          <a:ln w="28575" cap="flat" cmpd="sng">
            <a:solidFill>
              <a:srgbClr val="ECC51D"/>
            </a:solidFill>
            <a:prstDash val="solid"/>
            <a:round/>
            <a:headEnd type="none" w="sm" len="sm"/>
            <a:tailEnd type="none" w="sm" len="sm"/>
          </a:ln>
        </p:spPr>
      </p:cxnSp>
    </p:spTree>
    <p:extLst>
      <p:ext uri="{BB962C8B-B14F-4D97-AF65-F5344CB8AC3E}">
        <p14:creationId xmlns:p14="http://schemas.microsoft.com/office/powerpoint/2010/main" val="11979850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
          <p:cNvSpPr txBox="1">
            <a:spLocks noGrp="1"/>
          </p:cNvSpPr>
          <p:nvPr>
            <p:ph type="ctrTitle" idx="4294967295"/>
          </p:nvPr>
        </p:nvSpPr>
        <p:spPr>
          <a:xfrm>
            <a:off x="2563136" y="802"/>
            <a:ext cx="7076090" cy="608833"/>
          </a:xfrm>
        </p:spPr>
        <p:txBody>
          <a:bodyPr spcFirstLastPara="1" wrap="square" lIns="91425" tIns="45700" rIns="91425" bIns="45700" anchor="ctr" anchorCtr="0">
            <a:normAutofit/>
          </a:bodyPr>
          <a:lstStyle/>
          <a:p>
            <a:pPr algn="ctr">
              <a:buSzPts val="3000"/>
            </a:pPr>
            <a:r>
              <a:rPr lang="en-US">
                <a:latin typeface="Calibri"/>
                <a:cs typeface="Calibri"/>
              </a:rPr>
              <a:t>Group Agreements</a:t>
            </a:r>
            <a:endParaRPr lang="en-US"/>
          </a:p>
        </p:txBody>
      </p:sp>
      <p:graphicFrame>
        <p:nvGraphicFramePr>
          <p:cNvPr id="139" name="Google Shape;137;p3">
            <a:extLst>
              <a:ext uri="{FF2B5EF4-FFF2-40B4-BE49-F238E27FC236}">
                <a16:creationId xmlns:a16="http://schemas.microsoft.com/office/drawing/2014/main" id="{D0D0E7AF-8A67-26EE-261D-DAD3A75FDB06}"/>
              </a:ext>
            </a:extLst>
          </p:cNvPr>
          <p:cNvGraphicFramePr/>
          <p:nvPr>
            <p:extLst>
              <p:ext uri="{D42A27DB-BD31-4B8C-83A1-F6EECF244321}">
                <p14:modId xmlns:p14="http://schemas.microsoft.com/office/powerpoint/2010/main" val="3814913302"/>
              </p:ext>
            </p:extLst>
          </p:nvPr>
        </p:nvGraphicFramePr>
        <p:xfrm>
          <a:off x="593593" y="607330"/>
          <a:ext cx="11005456" cy="555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B54A876-83B8-6342-77E5-6D64EE26115B}"/>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5400" u="sng" kern="1200">
                <a:solidFill>
                  <a:schemeClr val="tx2"/>
                </a:solidFill>
                <a:latin typeface="+mj-lt"/>
                <a:ea typeface="+mj-ea"/>
                <a:cs typeface="+mj-cs"/>
              </a:rPr>
              <a:t>Ice Breaker</a:t>
            </a:r>
            <a:endParaRPr lang="en-US" sz="5400" kern="1200">
              <a:solidFill>
                <a:schemeClr val="tx2"/>
              </a:solidFill>
              <a:latin typeface="+mj-lt"/>
              <a:cs typeface="Arial"/>
            </a:endParaRPr>
          </a:p>
        </p:txBody>
      </p:sp>
      <p:sp>
        <p:nvSpPr>
          <p:cNvPr id="3" name="TextBox 2">
            <a:extLst>
              <a:ext uri="{FF2B5EF4-FFF2-40B4-BE49-F238E27FC236}">
                <a16:creationId xmlns:a16="http://schemas.microsoft.com/office/drawing/2014/main" id="{329A8072-DFAF-03C4-76CC-6BACEDA57B19}"/>
              </a:ext>
            </a:extLst>
          </p:cNvPr>
          <p:cNvSpPr txBox="1"/>
          <p:nvPr/>
        </p:nvSpPr>
        <p:spPr>
          <a:xfrm>
            <a:off x="6074950" y="1703988"/>
            <a:ext cx="5597938" cy="35157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3600" b="1" i="1" kern="1200">
                <a:solidFill>
                  <a:schemeClr val="tx2"/>
                </a:solidFill>
                <a:latin typeface="+mn-lt"/>
                <a:ea typeface="+mn-ea"/>
                <a:cs typeface="+mn-cs"/>
              </a:rPr>
              <a:t>Share your Passion</a:t>
            </a:r>
            <a:endParaRPr lang="en-US" sz="3600" b="1" i="1">
              <a:solidFill>
                <a:schemeClr val="tx2"/>
              </a:solidFill>
              <a:cs typeface="Arial"/>
            </a:endParaRPr>
          </a:p>
          <a:p>
            <a:pPr>
              <a:lnSpc>
                <a:spcPct val="90000"/>
              </a:lnSpc>
              <a:spcBef>
                <a:spcPts val="1000"/>
              </a:spcBef>
            </a:pPr>
            <a:endParaRPr lang="en-US" sz="3600" b="1" i="1">
              <a:solidFill>
                <a:schemeClr val="tx2"/>
              </a:solidFill>
            </a:endParaRPr>
          </a:p>
          <a:p>
            <a:pPr>
              <a:lnSpc>
                <a:spcPct val="90000"/>
              </a:lnSpc>
              <a:spcBef>
                <a:spcPts val="1000"/>
              </a:spcBef>
            </a:pPr>
            <a:r>
              <a:rPr lang="en-US" sz="3600" b="1" i="1">
                <a:solidFill>
                  <a:schemeClr val="tx2"/>
                </a:solidFill>
              </a:rPr>
              <a:t>Share Your   Pressure</a:t>
            </a:r>
            <a:r>
              <a:rPr lang="en-US" sz="3600" b="1" i="1" kern="1200">
                <a:solidFill>
                  <a:schemeClr val="tx2"/>
                </a:solidFill>
                <a:latin typeface="+mn-lt"/>
                <a:ea typeface="+mn-ea"/>
                <a:cs typeface="+mn-cs"/>
              </a:rPr>
              <a:t> Point(s)</a:t>
            </a:r>
            <a:endParaRPr lang="en-US" sz="3600" b="1" i="1" kern="1200">
              <a:solidFill>
                <a:schemeClr val="tx2"/>
              </a:solidFill>
              <a:latin typeface="+mn-lt"/>
              <a:cs typeface="Arial"/>
            </a:endParaRPr>
          </a:p>
        </p:txBody>
      </p:sp>
    </p:spTree>
    <p:extLst>
      <p:ext uri="{BB962C8B-B14F-4D97-AF65-F5344CB8AC3E}">
        <p14:creationId xmlns:p14="http://schemas.microsoft.com/office/powerpoint/2010/main" val="15866104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567" y="2267919"/>
            <a:ext cx="10363200" cy="1156500"/>
          </a:xfrm>
        </p:spPr>
        <p:txBody>
          <a:bodyPr>
            <a:normAutofit/>
          </a:bodyPr>
          <a:lstStyle/>
          <a:p>
            <a:r>
              <a:rPr lang="en-US" sz="4000" b="0">
                <a:latin typeface="Arial"/>
                <a:cs typeface="Arial"/>
              </a:rPr>
              <a:t>The IE Nonprofit Landscape</a:t>
            </a:r>
            <a:endParaRPr lang="en-US" sz="4000" b="0">
              <a:solidFill>
                <a:srgbClr val="000000"/>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96048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CC86F-0F48-C839-21E3-F16078ED9FB2}"/>
              </a:ext>
            </a:extLst>
          </p:cNvPr>
          <p:cNvSpPr txBox="1"/>
          <p:nvPr/>
        </p:nvSpPr>
        <p:spPr>
          <a:xfrm>
            <a:off x="1807780" y="664779"/>
            <a:ext cx="8129751"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a:solidFill>
                  <a:srgbClr val="E5B800"/>
                </a:solidFill>
                <a:latin typeface="DIN Pro Medium"/>
              </a:rPr>
              <a:t>(</a:t>
            </a:r>
            <a:r>
              <a:rPr lang="en-US" sz="3600" b="1" i="1">
                <a:solidFill>
                  <a:srgbClr val="E5B800"/>
                </a:solidFill>
                <a:latin typeface="DIN Pro Medium"/>
              </a:rPr>
              <a:t>Nonprofits) </a:t>
            </a:r>
            <a:r>
              <a:rPr lang="en-US" sz="2800" b="1" i="1">
                <a:solidFill>
                  <a:srgbClr val="E5B800"/>
                </a:solidFill>
                <a:latin typeface="DIN Pro Medium"/>
              </a:rPr>
              <a:t>give shape to our boldest dreams, highest ideals, and noblest causes. America’s 1.3 million charitable nonprofits feed, heal, shelter, educate, inspire, enlighten, and nurture people of every age, gender, race, and socioeconomic status, from coast to coast, border to border, and beyond. They foster civic engagement and leadership, drive economic growth, and strengthen the fabric of our communities.</a:t>
            </a:r>
          </a:p>
          <a:p>
            <a:endParaRPr lang="en-US" sz="2800" b="1" i="1">
              <a:solidFill>
                <a:srgbClr val="E5B800"/>
              </a:solidFill>
              <a:latin typeface="DIN Pro Medium"/>
            </a:endParaRPr>
          </a:p>
          <a:p>
            <a:r>
              <a:rPr lang="en-US" sz="2800" b="1" i="1">
                <a:solidFill>
                  <a:srgbClr val="E5B800"/>
                </a:solidFill>
                <a:latin typeface="DIN Pro Medium"/>
              </a:rPr>
              <a:t>Every single day.</a:t>
            </a:r>
            <a:endParaRPr lang="en-US" sz="2800">
              <a:cs typeface="Arial"/>
            </a:endParaRPr>
          </a:p>
        </p:txBody>
      </p:sp>
      <p:pic>
        <p:nvPicPr>
          <p:cNvPr id="3" name="Picture 2" descr="A logo for a national council nonprofit&#10;&#10;Description automatically generated">
            <a:extLst>
              <a:ext uri="{FF2B5EF4-FFF2-40B4-BE49-F238E27FC236}">
                <a16:creationId xmlns:a16="http://schemas.microsoft.com/office/drawing/2014/main" id="{1232BB46-58A7-B32B-808E-2FE8A8469396}"/>
              </a:ext>
            </a:extLst>
          </p:cNvPr>
          <p:cNvPicPr>
            <a:picLocks noChangeAspect="1"/>
          </p:cNvPicPr>
          <p:nvPr/>
        </p:nvPicPr>
        <p:blipFill>
          <a:blip r:embed="rId3"/>
          <a:stretch>
            <a:fillRect/>
          </a:stretch>
        </p:blipFill>
        <p:spPr>
          <a:xfrm>
            <a:off x="9932604" y="5940972"/>
            <a:ext cx="1733550" cy="914400"/>
          </a:xfrm>
          <a:prstGeom prst="rect">
            <a:avLst/>
          </a:prstGeom>
        </p:spPr>
      </p:pic>
    </p:spTree>
    <p:extLst>
      <p:ext uri="{BB962C8B-B14F-4D97-AF65-F5344CB8AC3E}">
        <p14:creationId xmlns:p14="http://schemas.microsoft.com/office/powerpoint/2010/main" val="1677432567"/>
      </p:ext>
    </p:extLst>
  </p:cSld>
  <p:clrMapOvr>
    <a:masterClrMapping/>
  </p:clrMapOvr>
  <p:transition spd="slow">
    <p:wipe/>
  </p:transition>
</p:sld>
</file>

<file path=ppt/theme/theme1.xml><?xml version="1.0" encoding="utf-8"?>
<a:theme xmlns:a="http://schemas.openxmlformats.org/drawingml/2006/main" name="CNM Theme 2019">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c9ee47e-296a-4d26-b015-0906f3a760c4" xsi:nil="true"/>
    <lcf76f155ced4ddcb4097134ff3c332f xmlns="f50e2c09-7393-4a5a-b717-e00584f3f9ed">
      <Terms xmlns="http://schemas.microsoft.com/office/infopath/2007/PartnerControls"/>
    </lcf76f155ced4ddcb4097134ff3c332f>
    <SharedWithUsers xmlns="9c9ee47e-296a-4d26-b015-0906f3a760c4">
      <UserInfo>
        <DisplayName/>
        <AccountId xsi:nil="true"/>
        <AccountType/>
      </UserInfo>
    </SharedWithUsers>
    <MediaLengthInSeconds xmlns="f50e2c09-7393-4a5a-b717-e00584f3f9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6CB306AE33CA4C88AC72B7E787097A" ma:contentTypeVersion="17" ma:contentTypeDescription="Create a new document." ma:contentTypeScope="" ma:versionID="9190f97f7ea4ea5a085f85db25846ff1">
  <xsd:schema xmlns:xsd="http://www.w3.org/2001/XMLSchema" xmlns:xs="http://www.w3.org/2001/XMLSchema" xmlns:p="http://schemas.microsoft.com/office/2006/metadata/properties" xmlns:ns2="f50e2c09-7393-4a5a-b717-e00584f3f9ed" xmlns:ns3="9c9ee47e-296a-4d26-b015-0906f3a760c4" targetNamespace="http://schemas.microsoft.com/office/2006/metadata/properties" ma:root="true" ma:fieldsID="e0d3fbdd1385fb51d58c70347a254698" ns2:_="" ns3:_="">
    <xsd:import namespace="f50e2c09-7393-4a5a-b717-e00584f3f9ed"/>
    <xsd:import namespace="9c9ee47e-296a-4d26-b015-0906f3a760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e2c09-7393-4a5a-b717-e00584f3f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4423267-9a46-4181-8a86-309ed6f964e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ee47e-296a-4d26-b015-0906f3a760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73920d0-53d3-416f-8a03-80493b928d48}" ma:internalName="TaxCatchAll" ma:showField="CatchAllData" ma:web="9c9ee47e-296a-4d26-b015-0906f3a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70A9CD-7CE3-4289-95F8-8154A7555A39}">
  <ds:schemaRefs>
    <ds:schemaRef ds:uri="http://schemas.microsoft.com/sharepoint/v3/contenttype/forms"/>
  </ds:schemaRefs>
</ds:datastoreItem>
</file>

<file path=customXml/itemProps2.xml><?xml version="1.0" encoding="utf-8"?>
<ds:datastoreItem xmlns:ds="http://schemas.openxmlformats.org/officeDocument/2006/customXml" ds:itemID="{53F585AB-9C9D-4ABA-992B-A102F609DE88}">
  <ds:schemaRefs>
    <ds:schemaRef ds:uri="9c9ee47e-296a-4d26-b015-0906f3a760c4"/>
    <ds:schemaRef ds:uri="f50e2c09-7393-4a5a-b717-e00584f3f9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E88F59D-5183-4ED9-9BCF-12183B9B1672}">
  <ds:schemaRefs>
    <ds:schemaRef ds:uri="9c9ee47e-296a-4d26-b015-0906f3a760c4"/>
    <ds:schemaRef ds:uri="f50e2c09-7393-4a5a-b717-e00584f3f9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30</Slides>
  <Notes>22</Notes>
  <HiddenSlides>1</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CNM Theme 2019</vt:lpstr>
      <vt:lpstr>PowerPoint Presentation</vt:lpstr>
      <vt:lpstr>PowerPoint Presentation</vt:lpstr>
      <vt:lpstr>Veronica Vazquez (She/Her) Corporate Philanthropy Advisor Southern California Edison (SCE)</vt:lpstr>
      <vt:lpstr>Efrain Escobedo (He/Him) President &amp; CEO Center for Nonprofit Management</vt:lpstr>
      <vt:lpstr>Session 1 - Facilitator</vt:lpstr>
      <vt:lpstr>Group Agreements</vt:lpstr>
      <vt:lpstr>Ice Breaker</vt:lpstr>
      <vt:lpstr>The IE Nonprofit Landscape</vt:lpstr>
      <vt:lpstr>PowerPoint Presentation</vt:lpstr>
      <vt:lpstr>PowerPoint Presentation</vt:lpstr>
      <vt:lpstr>PowerPoint Presentation</vt:lpstr>
      <vt:lpstr>PowerPoint Presentation</vt:lpstr>
      <vt:lpstr>The Core Pillars of Nonprofit Leadership</vt:lpstr>
      <vt:lpstr>PowerPoint Presentation</vt:lpstr>
      <vt:lpstr>PowerPoint Presentation</vt:lpstr>
      <vt:lpstr>PowerPoint Presentation</vt:lpstr>
      <vt:lpstr>PowerPoint Presentation</vt:lpstr>
      <vt:lpstr>BREAK TIME</vt:lpstr>
      <vt:lpstr>The Grounded Leader</vt:lpstr>
      <vt:lpstr>PowerPoint Presentation</vt:lpstr>
      <vt:lpstr>The Leadership Manifesto</vt:lpstr>
      <vt:lpstr>PowerPoint Presentation</vt:lpstr>
      <vt:lpstr>BREAKOUT SESSION</vt:lpstr>
      <vt:lpstr>Developing Your Leadership Manifesto: Guided Self-Reflection</vt:lpstr>
      <vt:lpstr>Upcoming Sessions</vt:lpstr>
      <vt:lpstr>PowerPoint Presentation</vt:lpstr>
      <vt:lpstr>Final Reflections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Derghazarian</dc:creator>
  <cp:revision>1</cp:revision>
  <dcterms:created xsi:type="dcterms:W3CDTF">2013-07-15T20:26:40Z</dcterms:created>
  <dcterms:modified xsi:type="dcterms:W3CDTF">2024-07-18T18:46:12Z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0x010100BD6CB306AE33CA4C88AC72B7E787097A</vt:lpwstr>
  </property>
  <property fmtid="{D5CDD505-2E9C-101B-9397-08002B2CF9AE}" pid="3" name="MediaServiceImageTags">
    <vt:lpwstr/>
  </property>
  <property fmtid="{D5CDD505-2E9C-101B-9397-08002B2CF9AE}" pid="4" name="Order">
    <vt:r8>604300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